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21" r:id="rId3"/>
    <p:sldId id="319" r:id="rId4"/>
    <p:sldId id="257" r:id="rId5"/>
    <p:sldId id="259" r:id="rId6"/>
    <p:sldId id="258" r:id="rId7"/>
    <p:sldId id="282" r:id="rId8"/>
    <p:sldId id="265" r:id="rId9"/>
    <p:sldId id="267" r:id="rId10"/>
    <p:sldId id="268" r:id="rId11"/>
    <p:sldId id="266" r:id="rId12"/>
    <p:sldId id="262" r:id="rId13"/>
    <p:sldId id="283" r:id="rId14"/>
    <p:sldId id="280" r:id="rId15"/>
    <p:sldId id="281" r:id="rId16"/>
    <p:sldId id="284" r:id="rId17"/>
    <p:sldId id="272" r:id="rId18"/>
    <p:sldId id="273" r:id="rId19"/>
    <p:sldId id="274" r:id="rId20"/>
    <p:sldId id="276" r:id="rId21"/>
    <p:sldId id="286" r:id="rId22"/>
    <p:sldId id="277" r:id="rId23"/>
    <p:sldId id="278" r:id="rId24"/>
    <p:sldId id="270" r:id="rId25"/>
    <p:sldId id="287" r:id="rId26"/>
    <p:sldId id="271" r:id="rId27"/>
    <p:sldId id="289" r:id="rId28"/>
    <p:sldId id="288" r:id="rId29"/>
    <p:sldId id="32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A7937-53E1-4ADC-8210-8D3DA6514604}" v="4" dt="2022-08-08T19:26:02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6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5259-521C-4E8D-9E87-5ED60FF7C89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4E5679F-D7CB-4967-A970-612C95EC62A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Settings</a:t>
          </a:r>
        </a:p>
      </dgm:t>
    </dgm:pt>
    <dgm:pt modelId="{E1AE8547-95E9-40EC-ADC4-E25B7A2F64C7}" type="parTrans" cxnId="{46F6C966-2834-49BA-A01D-60050E0D762D}">
      <dgm:prSet/>
      <dgm:spPr/>
      <dgm:t>
        <a:bodyPr/>
        <a:lstStyle/>
        <a:p>
          <a:endParaRPr lang="en-US"/>
        </a:p>
      </dgm:t>
    </dgm:pt>
    <dgm:pt modelId="{21748F47-D8B9-4DF6-A7E6-EC202C6832AA}" type="sibTrans" cxnId="{46F6C966-2834-49BA-A01D-60050E0D762D}">
      <dgm:prSet/>
      <dgm:spPr/>
      <dgm:t>
        <a:bodyPr/>
        <a:lstStyle/>
        <a:p>
          <a:endParaRPr lang="en-US"/>
        </a:p>
      </dgm:t>
    </dgm:pt>
    <dgm:pt modelId="{811FC757-19C9-49FF-979F-055053C13C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Retry Times</a:t>
          </a:r>
        </a:p>
      </dgm:t>
    </dgm:pt>
    <dgm:pt modelId="{1AF5B39B-7505-4641-8985-164BEDC89B85}" type="parTrans" cxnId="{6278A74A-0FB3-4AA7-BC74-DD658A96EA8B}">
      <dgm:prSet/>
      <dgm:spPr/>
      <dgm:t>
        <a:bodyPr/>
        <a:lstStyle/>
        <a:p>
          <a:endParaRPr lang="en-US"/>
        </a:p>
      </dgm:t>
    </dgm:pt>
    <dgm:pt modelId="{3B75E3FE-2284-46BB-8D81-4A1A3E1D2B08}" type="sibTrans" cxnId="{6278A74A-0FB3-4AA7-BC74-DD658A96EA8B}">
      <dgm:prSet/>
      <dgm:spPr/>
      <dgm:t>
        <a:bodyPr/>
        <a:lstStyle/>
        <a:p>
          <a:endParaRPr lang="en-US"/>
        </a:p>
      </dgm:t>
    </dgm:pt>
    <dgm:pt modelId="{F759D0F3-9E4D-4CF3-B4D1-E757F0AF85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Queue Length</a:t>
          </a:r>
        </a:p>
      </dgm:t>
    </dgm:pt>
    <dgm:pt modelId="{09311C28-36E2-4669-9079-5A6B59A38F53}" type="parTrans" cxnId="{D03749E6-8FCB-44D0-BD2F-E70F59B28957}">
      <dgm:prSet/>
      <dgm:spPr/>
      <dgm:t>
        <a:bodyPr/>
        <a:lstStyle/>
        <a:p>
          <a:endParaRPr lang="en-US"/>
        </a:p>
      </dgm:t>
    </dgm:pt>
    <dgm:pt modelId="{6761C1FE-0AB9-44E9-9CD4-D1517C08BED5}" type="sibTrans" cxnId="{D03749E6-8FCB-44D0-BD2F-E70F59B28957}">
      <dgm:prSet/>
      <dgm:spPr/>
      <dgm:t>
        <a:bodyPr/>
        <a:lstStyle/>
        <a:p>
          <a:endParaRPr lang="en-US"/>
        </a:p>
      </dgm:t>
    </dgm:pt>
    <dgm:pt modelId="{2CD592DC-468D-44CE-9568-252F11D30B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Feature Flags</a:t>
          </a:r>
        </a:p>
      </dgm:t>
    </dgm:pt>
    <dgm:pt modelId="{F36DA831-418E-4FAF-8DB0-1F248487AAF2}" type="parTrans" cxnId="{58BBF3CD-4A1F-431B-A15C-C748F449014D}">
      <dgm:prSet/>
      <dgm:spPr/>
      <dgm:t>
        <a:bodyPr/>
        <a:lstStyle/>
        <a:p>
          <a:endParaRPr lang="en-US"/>
        </a:p>
      </dgm:t>
    </dgm:pt>
    <dgm:pt modelId="{10CD0A08-45B3-45CE-98E1-8F24D2072A95}" type="sibTrans" cxnId="{58BBF3CD-4A1F-431B-A15C-C748F449014D}">
      <dgm:prSet/>
      <dgm:spPr/>
      <dgm:t>
        <a:bodyPr/>
        <a:lstStyle/>
        <a:p>
          <a:endParaRPr lang="en-US"/>
        </a:p>
      </dgm:t>
    </dgm:pt>
    <dgm:pt modelId="{D2E6ED7A-63E2-4C70-BECB-B85E3F2272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Secrets</a:t>
          </a:r>
        </a:p>
      </dgm:t>
    </dgm:pt>
    <dgm:pt modelId="{D7789AD7-CC64-4006-A841-8D4187D35D0E}" type="parTrans" cxnId="{E3ECE0EC-D8AC-45B5-B6B2-F8D9D0679AAB}">
      <dgm:prSet/>
      <dgm:spPr/>
      <dgm:t>
        <a:bodyPr/>
        <a:lstStyle/>
        <a:p>
          <a:endParaRPr lang="en-US"/>
        </a:p>
      </dgm:t>
    </dgm:pt>
    <dgm:pt modelId="{0B693933-832B-471C-8075-DD3D58501D90}" type="sibTrans" cxnId="{E3ECE0EC-D8AC-45B5-B6B2-F8D9D0679AAB}">
      <dgm:prSet/>
      <dgm:spPr/>
      <dgm:t>
        <a:bodyPr/>
        <a:lstStyle/>
        <a:p>
          <a:endParaRPr lang="en-US"/>
        </a:p>
      </dgm:t>
    </dgm:pt>
    <dgm:pt modelId="{72C13688-2E37-4536-93FB-47D1DC3896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Connection Strings</a:t>
          </a:r>
        </a:p>
      </dgm:t>
    </dgm:pt>
    <dgm:pt modelId="{46BEF2D4-E63D-4AE2-BCF8-70676668512E}" type="parTrans" cxnId="{3357E778-6EC7-474C-BC11-F61658A1C3A2}">
      <dgm:prSet/>
      <dgm:spPr/>
      <dgm:t>
        <a:bodyPr/>
        <a:lstStyle/>
        <a:p>
          <a:endParaRPr lang="en-US"/>
        </a:p>
      </dgm:t>
    </dgm:pt>
    <dgm:pt modelId="{5A3DBD45-83B2-4DAB-BEFA-7433B631A42F}" type="sibTrans" cxnId="{3357E778-6EC7-474C-BC11-F61658A1C3A2}">
      <dgm:prSet/>
      <dgm:spPr/>
      <dgm:t>
        <a:bodyPr/>
        <a:lstStyle/>
        <a:p>
          <a:endParaRPr lang="en-US"/>
        </a:p>
      </dgm:t>
    </dgm:pt>
    <dgm:pt modelId="{19A1BC82-E604-4CC5-9977-6BF62F652D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 User</a:t>
          </a:r>
        </a:p>
      </dgm:t>
    </dgm:pt>
    <dgm:pt modelId="{30DD379F-A1EC-4E7B-A09E-1E9F0E57E84D}" type="parTrans" cxnId="{6C76AA2F-076D-4AE2-92EA-3EB423D5C5DB}">
      <dgm:prSet/>
      <dgm:spPr/>
      <dgm:t>
        <a:bodyPr/>
        <a:lstStyle/>
        <a:p>
          <a:endParaRPr lang="en-US"/>
        </a:p>
      </dgm:t>
    </dgm:pt>
    <dgm:pt modelId="{54ADDBEF-5348-42F6-98FB-59C67BE5C189}" type="sibTrans" cxnId="{6C76AA2F-076D-4AE2-92EA-3EB423D5C5DB}">
      <dgm:prSet/>
      <dgm:spPr/>
      <dgm:t>
        <a:bodyPr/>
        <a:lstStyle/>
        <a:p>
          <a:endParaRPr lang="en-US"/>
        </a:p>
      </dgm:t>
    </dgm:pt>
    <dgm:pt modelId="{0FCBDCCC-5932-4158-97C7-BE957E3F25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Percentage</a:t>
          </a:r>
        </a:p>
      </dgm:t>
    </dgm:pt>
    <dgm:pt modelId="{B1969862-1A40-48A4-879B-A394821D28C3}" type="parTrans" cxnId="{3F7094E7-90B4-44A6-9CB4-126F72854B96}">
      <dgm:prSet/>
      <dgm:spPr/>
      <dgm:t>
        <a:bodyPr/>
        <a:lstStyle/>
        <a:p>
          <a:endParaRPr lang="en-US"/>
        </a:p>
      </dgm:t>
    </dgm:pt>
    <dgm:pt modelId="{8FB0206D-2230-4117-BDD4-E608D0EDF9ED}" type="sibTrans" cxnId="{3F7094E7-90B4-44A6-9CB4-126F72854B96}">
      <dgm:prSet/>
      <dgm:spPr/>
      <dgm:t>
        <a:bodyPr/>
        <a:lstStyle/>
        <a:p>
          <a:endParaRPr lang="en-US"/>
        </a:p>
      </dgm:t>
    </dgm:pt>
    <dgm:pt modelId="{B972BCF8-C04C-461A-90D3-871E609D82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 Registration</a:t>
          </a:r>
        </a:p>
      </dgm:t>
    </dgm:pt>
    <dgm:pt modelId="{DDC3C289-D8F0-4E89-885E-0968F45E780F}" type="parTrans" cxnId="{EF898FF0-CA4A-4D93-AB89-CAB3356D8C57}">
      <dgm:prSet/>
      <dgm:spPr/>
      <dgm:t>
        <a:bodyPr/>
        <a:lstStyle/>
        <a:p>
          <a:endParaRPr lang="en-US"/>
        </a:p>
      </dgm:t>
    </dgm:pt>
    <dgm:pt modelId="{7147F2F0-0339-47A8-89F1-A7D6CA5AE75C}" type="sibTrans" cxnId="{EF898FF0-CA4A-4D93-AB89-CAB3356D8C57}">
      <dgm:prSet/>
      <dgm:spPr/>
      <dgm:t>
        <a:bodyPr/>
        <a:lstStyle/>
        <a:p>
          <a:endParaRPr lang="en-US"/>
        </a:p>
      </dgm:t>
    </dgm:pt>
    <dgm:pt modelId="{E057616D-2229-4841-A1FF-891049B12488}" type="pres">
      <dgm:prSet presAssocID="{1DBA5259-521C-4E8D-9E87-5ED60FF7C898}" presName="root" presStyleCnt="0">
        <dgm:presLayoutVars>
          <dgm:dir/>
          <dgm:resizeHandles val="exact"/>
        </dgm:presLayoutVars>
      </dgm:prSet>
      <dgm:spPr/>
    </dgm:pt>
    <dgm:pt modelId="{2EDF6099-F5BA-4B7F-B4F2-1809F48803F4}" type="pres">
      <dgm:prSet presAssocID="{C4E5679F-D7CB-4967-A970-612C95EC62A1}" presName="compNode" presStyleCnt="0"/>
      <dgm:spPr/>
    </dgm:pt>
    <dgm:pt modelId="{5B6AD49C-7376-4172-8C15-7150D5285708}" type="pres">
      <dgm:prSet presAssocID="{C4E5679F-D7CB-4967-A970-612C95EC62A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B21B713-6609-4B93-B00A-01E38F843E75}" type="pres">
      <dgm:prSet presAssocID="{C4E5679F-D7CB-4967-A970-612C95EC62A1}" presName="iconSpace" presStyleCnt="0"/>
      <dgm:spPr/>
    </dgm:pt>
    <dgm:pt modelId="{E7DB4C85-A7D7-4E45-AB3C-405718BEF246}" type="pres">
      <dgm:prSet presAssocID="{C4E5679F-D7CB-4967-A970-612C95EC62A1}" presName="parTx" presStyleLbl="revTx" presStyleIdx="0" presStyleCnt="6">
        <dgm:presLayoutVars>
          <dgm:chMax val="0"/>
          <dgm:chPref val="0"/>
        </dgm:presLayoutVars>
      </dgm:prSet>
      <dgm:spPr/>
    </dgm:pt>
    <dgm:pt modelId="{14398AF1-8537-4437-B839-CA2396A523F0}" type="pres">
      <dgm:prSet presAssocID="{C4E5679F-D7CB-4967-A970-612C95EC62A1}" presName="txSpace" presStyleCnt="0"/>
      <dgm:spPr/>
    </dgm:pt>
    <dgm:pt modelId="{1BF7E67C-B135-452D-ACB2-35B76A10FD08}" type="pres">
      <dgm:prSet presAssocID="{C4E5679F-D7CB-4967-A970-612C95EC62A1}" presName="desTx" presStyleLbl="revTx" presStyleIdx="1" presStyleCnt="6">
        <dgm:presLayoutVars/>
      </dgm:prSet>
      <dgm:spPr/>
    </dgm:pt>
    <dgm:pt modelId="{C1E6C47C-FFC0-4DC9-AA36-F3CDBB411D43}" type="pres">
      <dgm:prSet presAssocID="{21748F47-D8B9-4DF6-A7E6-EC202C6832AA}" presName="sibTrans" presStyleCnt="0"/>
      <dgm:spPr/>
    </dgm:pt>
    <dgm:pt modelId="{A98C51B6-BE4C-43C7-9A63-37F8EA6E20A1}" type="pres">
      <dgm:prSet presAssocID="{2CD592DC-468D-44CE-9568-252F11D30B37}" presName="compNode" presStyleCnt="0"/>
      <dgm:spPr/>
    </dgm:pt>
    <dgm:pt modelId="{999EA87E-FB6C-4D1C-8308-4273191ADA42}" type="pres">
      <dgm:prSet presAssocID="{2CD592DC-468D-44CE-9568-252F11D30B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5CBF8643-B348-48C9-9C37-35811909DEC2}" type="pres">
      <dgm:prSet presAssocID="{2CD592DC-468D-44CE-9568-252F11D30B37}" presName="iconSpace" presStyleCnt="0"/>
      <dgm:spPr/>
    </dgm:pt>
    <dgm:pt modelId="{CE3FDF09-AC0E-478A-AFB4-1362F9941BFE}" type="pres">
      <dgm:prSet presAssocID="{2CD592DC-468D-44CE-9568-252F11D30B37}" presName="parTx" presStyleLbl="revTx" presStyleIdx="2" presStyleCnt="6">
        <dgm:presLayoutVars>
          <dgm:chMax val="0"/>
          <dgm:chPref val="0"/>
        </dgm:presLayoutVars>
      </dgm:prSet>
      <dgm:spPr/>
    </dgm:pt>
    <dgm:pt modelId="{743B1B6B-79DE-43EE-B0D6-D87BA869429C}" type="pres">
      <dgm:prSet presAssocID="{2CD592DC-468D-44CE-9568-252F11D30B37}" presName="txSpace" presStyleCnt="0"/>
      <dgm:spPr/>
    </dgm:pt>
    <dgm:pt modelId="{981D7C01-5D67-4BBD-ADBA-28A205273C03}" type="pres">
      <dgm:prSet presAssocID="{2CD592DC-468D-44CE-9568-252F11D30B37}" presName="desTx" presStyleLbl="revTx" presStyleIdx="3" presStyleCnt="6">
        <dgm:presLayoutVars/>
      </dgm:prSet>
      <dgm:spPr/>
    </dgm:pt>
    <dgm:pt modelId="{FD1C524B-6197-4D5A-9E55-8E93AFCE7C3C}" type="pres">
      <dgm:prSet presAssocID="{10CD0A08-45B3-45CE-98E1-8F24D2072A95}" presName="sibTrans" presStyleCnt="0"/>
      <dgm:spPr/>
    </dgm:pt>
    <dgm:pt modelId="{FDD3CA3C-2CB3-4084-9435-96B2479DD13B}" type="pres">
      <dgm:prSet presAssocID="{D2E6ED7A-63E2-4C70-BECB-B85E3F22720E}" presName="compNode" presStyleCnt="0"/>
      <dgm:spPr/>
    </dgm:pt>
    <dgm:pt modelId="{16474D40-DCF4-44B3-A3F3-E8B9193E6313}" type="pres">
      <dgm:prSet presAssocID="{D2E6ED7A-63E2-4C70-BECB-B85E3F2272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F9EBE96-3B45-45F8-8597-75BDE498703B}" type="pres">
      <dgm:prSet presAssocID="{D2E6ED7A-63E2-4C70-BECB-B85E3F22720E}" presName="iconSpace" presStyleCnt="0"/>
      <dgm:spPr/>
    </dgm:pt>
    <dgm:pt modelId="{6B251B53-FA29-4F0D-A7B4-BFDF82045896}" type="pres">
      <dgm:prSet presAssocID="{D2E6ED7A-63E2-4C70-BECB-B85E3F22720E}" presName="parTx" presStyleLbl="revTx" presStyleIdx="4" presStyleCnt="6">
        <dgm:presLayoutVars>
          <dgm:chMax val="0"/>
          <dgm:chPref val="0"/>
        </dgm:presLayoutVars>
      </dgm:prSet>
      <dgm:spPr/>
    </dgm:pt>
    <dgm:pt modelId="{189F9740-8A6C-496D-90C2-C1CB85F04EF5}" type="pres">
      <dgm:prSet presAssocID="{D2E6ED7A-63E2-4C70-BECB-B85E3F22720E}" presName="txSpace" presStyleCnt="0"/>
      <dgm:spPr/>
    </dgm:pt>
    <dgm:pt modelId="{E2EF6104-CA42-4815-BD13-3C402F4E097E}" type="pres">
      <dgm:prSet presAssocID="{D2E6ED7A-63E2-4C70-BECB-B85E3F22720E}" presName="desTx" presStyleLbl="revTx" presStyleIdx="5" presStyleCnt="6">
        <dgm:presLayoutVars/>
      </dgm:prSet>
      <dgm:spPr/>
    </dgm:pt>
  </dgm:ptLst>
  <dgm:cxnLst>
    <dgm:cxn modelId="{62A75917-EA09-424E-A9A3-88E6E9439EEB}" type="presOf" srcId="{2CD592DC-468D-44CE-9568-252F11D30B37}" destId="{CE3FDF09-AC0E-478A-AFB4-1362F9941BFE}" srcOrd="0" destOrd="0" presId="urn:microsoft.com/office/officeart/2018/2/layout/IconLabelDescriptionList"/>
    <dgm:cxn modelId="{55ADC32C-95CB-4AF6-8F4D-DCCC5179F0CA}" type="presOf" srcId="{B972BCF8-C04C-461A-90D3-871E609D82FD}" destId="{E2EF6104-CA42-4815-BD13-3C402F4E097E}" srcOrd="0" destOrd="1" presId="urn:microsoft.com/office/officeart/2018/2/layout/IconLabelDescriptionList"/>
    <dgm:cxn modelId="{B78B5F2E-0D12-43FB-AD00-6AD351280E07}" type="presOf" srcId="{811FC757-19C9-49FF-979F-055053C13C73}" destId="{1BF7E67C-B135-452D-ACB2-35B76A10FD08}" srcOrd="0" destOrd="0" presId="urn:microsoft.com/office/officeart/2018/2/layout/IconLabelDescriptionList"/>
    <dgm:cxn modelId="{6C76AA2F-076D-4AE2-92EA-3EB423D5C5DB}" srcId="{2CD592DC-468D-44CE-9568-252F11D30B37}" destId="{19A1BC82-E604-4CC5-9977-6BF62F652D59}" srcOrd="0" destOrd="0" parTransId="{30DD379F-A1EC-4E7B-A09E-1E9F0E57E84D}" sibTransId="{54ADDBEF-5348-42F6-98FB-59C67BE5C189}"/>
    <dgm:cxn modelId="{10510141-7F0A-421B-B32D-A9FB249CD68A}" type="presOf" srcId="{19A1BC82-E604-4CC5-9977-6BF62F652D59}" destId="{981D7C01-5D67-4BBD-ADBA-28A205273C03}" srcOrd="0" destOrd="0" presId="urn:microsoft.com/office/officeart/2018/2/layout/IconLabelDescriptionList"/>
    <dgm:cxn modelId="{46F6C966-2834-49BA-A01D-60050E0D762D}" srcId="{1DBA5259-521C-4E8D-9E87-5ED60FF7C898}" destId="{C4E5679F-D7CB-4967-A970-612C95EC62A1}" srcOrd="0" destOrd="0" parTransId="{E1AE8547-95E9-40EC-ADC4-E25B7A2F64C7}" sibTransId="{21748F47-D8B9-4DF6-A7E6-EC202C6832AA}"/>
    <dgm:cxn modelId="{6278A74A-0FB3-4AA7-BC74-DD658A96EA8B}" srcId="{C4E5679F-D7CB-4967-A970-612C95EC62A1}" destId="{811FC757-19C9-49FF-979F-055053C13C73}" srcOrd="0" destOrd="0" parTransId="{1AF5B39B-7505-4641-8985-164BEDC89B85}" sibTransId="{3B75E3FE-2284-46BB-8D81-4A1A3E1D2B08}"/>
    <dgm:cxn modelId="{EB3BDE76-4773-4E1E-98DE-41D711EAB1C9}" type="presOf" srcId="{0FCBDCCC-5932-4158-97C7-BE957E3F252A}" destId="{981D7C01-5D67-4BBD-ADBA-28A205273C03}" srcOrd="0" destOrd="1" presId="urn:microsoft.com/office/officeart/2018/2/layout/IconLabelDescriptionList"/>
    <dgm:cxn modelId="{3357E778-6EC7-474C-BC11-F61658A1C3A2}" srcId="{D2E6ED7A-63E2-4C70-BECB-B85E3F22720E}" destId="{72C13688-2E37-4536-93FB-47D1DC3896FA}" srcOrd="0" destOrd="0" parTransId="{46BEF2D4-E63D-4AE2-BCF8-70676668512E}" sibTransId="{5A3DBD45-83B2-4DAB-BEFA-7433B631A42F}"/>
    <dgm:cxn modelId="{ED3613C3-2D45-4A67-BFDD-88DDD41FECE4}" type="presOf" srcId="{D2E6ED7A-63E2-4C70-BECB-B85E3F22720E}" destId="{6B251B53-FA29-4F0D-A7B4-BFDF82045896}" srcOrd="0" destOrd="0" presId="urn:microsoft.com/office/officeart/2018/2/layout/IconLabelDescriptionList"/>
    <dgm:cxn modelId="{826B5DC6-4605-4A65-9AF7-324C7812AE4E}" type="presOf" srcId="{72C13688-2E37-4536-93FB-47D1DC3896FA}" destId="{E2EF6104-CA42-4815-BD13-3C402F4E097E}" srcOrd="0" destOrd="0" presId="urn:microsoft.com/office/officeart/2018/2/layout/IconLabelDescriptionList"/>
    <dgm:cxn modelId="{58BBF3CD-4A1F-431B-A15C-C748F449014D}" srcId="{1DBA5259-521C-4E8D-9E87-5ED60FF7C898}" destId="{2CD592DC-468D-44CE-9568-252F11D30B37}" srcOrd="1" destOrd="0" parTransId="{F36DA831-418E-4FAF-8DB0-1F248487AAF2}" sibTransId="{10CD0A08-45B3-45CE-98E1-8F24D2072A95}"/>
    <dgm:cxn modelId="{D03749E6-8FCB-44D0-BD2F-E70F59B28957}" srcId="{C4E5679F-D7CB-4967-A970-612C95EC62A1}" destId="{F759D0F3-9E4D-4CF3-B4D1-E757F0AF852A}" srcOrd="1" destOrd="0" parTransId="{09311C28-36E2-4669-9079-5A6B59A38F53}" sibTransId="{6761C1FE-0AB9-44E9-9CD4-D1517C08BED5}"/>
    <dgm:cxn modelId="{3F7094E7-90B4-44A6-9CB4-126F72854B96}" srcId="{2CD592DC-468D-44CE-9568-252F11D30B37}" destId="{0FCBDCCC-5932-4158-97C7-BE957E3F252A}" srcOrd="1" destOrd="0" parTransId="{B1969862-1A40-48A4-879B-A394821D28C3}" sibTransId="{8FB0206D-2230-4117-BDD4-E608D0EDF9ED}"/>
    <dgm:cxn modelId="{70974AEB-D761-4810-8526-B79DA9B9481E}" type="presOf" srcId="{C4E5679F-D7CB-4967-A970-612C95EC62A1}" destId="{E7DB4C85-A7D7-4E45-AB3C-405718BEF246}" srcOrd="0" destOrd="0" presId="urn:microsoft.com/office/officeart/2018/2/layout/IconLabelDescriptionList"/>
    <dgm:cxn modelId="{E3ECE0EC-D8AC-45B5-B6B2-F8D9D0679AAB}" srcId="{1DBA5259-521C-4E8D-9E87-5ED60FF7C898}" destId="{D2E6ED7A-63E2-4C70-BECB-B85E3F22720E}" srcOrd="2" destOrd="0" parTransId="{D7789AD7-CC64-4006-A841-8D4187D35D0E}" sibTransId="{0B693933-832B-471C-8075-DD3D58501D90}"/>
    <dgm:cxn modelId="{EF898FF0-CA4A-4D93-AB89-CAB3356D8C57}" srcId="{D2E6ED7A-63E2-4C70-BECB-B85E3F22720E}" destId="{B972BCF8-C04C-461A-90D3-871E609D82FD}" srcOrd="1" destOrd="0" parTransId="{DDC3C289-D8F0-4E89-885E-0968F45E780F}" sibTransId="{7147F2F0-0339-47A8-89F1-A7D6CA5AE75C}"/>
    <dgm:cxn modelId="{0A7ECEF0-D66D-4FA3-B6AE-186E90F4A02B}" type="presOf" srcId="{1DBA5259-521C-4E8D-9E87-5ED60FF7C898}" destId="{E057616D-2229-4841-A1FF-891049B12488}" srcOrd="0" destOrd="0" presId="urn:microsoft.com/office/officeart/2018/2/layout/IconLabelDescriptionList"/>
    <dgm:cxn modelId="{E4885FFE-500A-4B3C-AF48-F1680D4095C7}" type="presOf" srcId="{F759D0F3-9E4D-4CF3-B4D1-E757F0AF852A}" destId="{1BF7E67C-B135-452D-ACB2-35B76A10FD08}" srcOrd="0" destOrd="1" presId="urn:microsoft.com/office/officeart/2018/2/layout/IconLabelDescriptionList"/>
    <dgm:cxn modelId="{73885DDD-7661-44FD-BFA1-7DC418C666B1}" type="presParOf" srcId="{E057616D-2229-4841-A1FF-891049B12488}" destId="{2EDF6099-F5BA-4B7F-B4F2-1809F48803F4}" srcOrd="0" destOrd="0" presId="urn:microsoft.com/office/officeart/2018/2/layout/IconLabelDescriptionList"/>
    <dgm:cxn modelId="{9764D7D7-D004-4B1F-8A30-74F7F8866096}" type="presParOf" srcId="{2EDF6099-F5BA-4B7F-B4F2-1809F48803F4}" destId="{5B6AD49C-7376-4172-8C15-7150D5285708}" srcOrd="0" destOrd="0" presId="urn:microsoft.com/office/officeart/2018/2/layout/IconLabelDescriptionList"/>
    <dgm:cxn modelId="{4F7EF9C2-3FC7-405F-8F71-CFB6A1A452D2}" type="presParOf" srcId="{2EDF6099-F5BA-4B7F-B4F2-1809F48803F4}" destId="{9B21B713-6609-4B93-B00A-01E38F843E75}" srcOrd="1" destOrd="0" presId="urn:microsoft.com/office/officeart/2018/2/layout/IconLabelDescriptionList"/>
    <dgm:cxn modelId="{F81EE307-03EC-4BF2-9FDE-5BF7F554CD0B}" type="presParOf" srcId="{2EDF6099-F5BA-4B7F-B4F2-1809F48803F4}" destId="{E7DB4C85-A7D7-4E45-AB3C-405718BEF246}" srcOrd="2" destOrd="0" presId="urn:microsoft.com/office/officeart/2018/2/layout/IconLabelDescriptionList"/>
    <dgm:cxn modelId="{3FA38614-639C-4529-9C4F-09E5B7DC47CA}" type="presParOf" srcId="{2EDF6099-F5BA-4B7F-B4F2-1809F48803F4}" destId="{14398AF1-8537-4437-B839-CA2396A523F0}" srcOrd="3" destOrd="0" presId="urn:microsoft.com/office/officeart/2018/2/layout/IconLabelDescriptionList"/>
    <dgm:cxn modelId="{83199F5D-CD1C-4580-832E-A907F82B6D36}" type="presParOf" srcId="{2EDF6099-F5BA-4B7F-B4F2-1809F48803F4}" destId="{1BF7E67C-B135-452D-ACB2-35B76A10FD08}" srcOrd="4" destOrd="0" presId="urn:microsoft.com/office/officeart/2018/2/layout/IconLabelDescriptionList"/>
    <dgm:cxn modelId="{5D0E2333-405A-4F06-BBA0-24D54C3DAB80}" type="presParOf" srcId="{E057616D-2229-4841-A1FF-891049B12488}" destId="{C1E6C47C-FFC0-4DC9-AA36-F3CDBB411D43}" srcOrd="1" destOrd="0" presId="urn:microsoft.com/office/officeart/2018/2/layout/IconLabelDescriptionList"/>
    <dgm:cxn modelId="{355D517F-1581-448B-BB17-21493062EB11}" type="presParOf" srcId="{E057616D-2229-4841-A1FF-891049B12488}" destId="{A98C51B6-BE4C-43C7-9A63-37F8EA6E20A1}" srcOrd="2" destOrd="0" presId="urn:microsoft.com/office/officeart/2018/2/layout/IconLabelDescriptionList"/>
    <dgm:cxn modelId="{25CCBF7F-BD65-408C-B8CE-F5BE87D62B81}" type="presParOf" srcId="{A98C51B6-BE4C-43C7-9A63-37F8EA6E20A1}" destId="{999EA87E-FB6C-4D1C-8308-4273191ADA42}" srcOrd="0" destOrd="0" presId="urn:microsoft.com/office/officeart/2018/2/layout/IconLabelDescriptionList"/>
    <dgm:cxn modelId="{6BD2581C-3C3E-49A4-937D-C6F2DFD767FE}" type="presParOf" srcId="{A98C51B6-BE4C-43C7-9A63-37F8EA6E20A1}" destId="{5CBF8643-B348-48C9-9C37-35811909DEC2}" srcOrd="1" destOrd="0" presId="urn:microsoft.com/office/officeart/2018/2/layout/IconLabelDescriptionList"/>
    <dgm:cxn modelId="{8BD46090-F6C0-4218-9919-E32A34C4B44D}" type="presParOf" srcId="{A98C51B6-BE4C-43C7-9A63-37F8EA6E20A1}" destId="{CE3FDF09-AC0E-478A-AFB4-1362F9941BFE}" srcOrd="2" destOrd="0" presId="urn:microsoft.com/office/officeart/2018/2/layout/IconLabelDescriptionList"/>
    <dgm:cxn modelId="{3DADD5DC-D06E-4CC6-AD3D-92D8A22A0812}" type="presParOf" srcId="{A98C51B6-BE4C-43C7-9A63-37F8EA6E20A1}" destId="{743B1B6B-79DE-43EE-B0D6-D87BA869429C}" srcOrd="3" destOrd="0" presId="urn:microsoft.com/office/officeart/2018/2/layout/IconLabelDescriptionList"/>
    <dgm:cxn modelId="{9B1B42C0-01C7-4743-86C1-18C9E3FB22F4}" type="presParOf" srcId="{A98C51B6-BE4C-43C7-9A63-37F8EA6E20A1}" destId="{981D7C01-5D67-4BBD-ADBA-28A205273C03}" srcOrd="4" destOrd="0" presId="urn:microsoft.com/office/officeart/2018/2/layout/IconLabelDescriptionList"/>
    <dgm:cxn modelId="{68855524-EA37-4065-9BA5-DAD85DD94D7C}" type="presParOf" srcId="{E057616D-2229-4841-A1FF-891049B12488}" destId="{FD1C524B-6197-4D5A-9E55-8E93AFCE7C3C}" srcOrd="3" destOrd="0" presId="urn:microsoft.com/office/officeart/2018/2/layout/IconLabelDescriptionList"/>
    <dgm:cxn modelId="{072854DD-84D1-465C-92EF-E606FA8AF477}" type="presParOf" srcId="{E057616D-2229-4841-A1FF-891049B12488}" destId="{FDD3CA3C-2CB3-4084-9435-96B2479DD13B}" srcOrd="4" destOrd="0" presId="urn:microsoft.com/office/officeart/2018/2/layout/IconLabelDescriptionList"/>
    <dgm:cxn modelId="{DDDABEC3-0A40-4F13-BF13-78A07AE5E24F}" type="presParOf" srcId="{FDD3CA3C-2CB3-4084-9435-96B2479DD13B}" destId="{16474D40-DCF4-44B3-A3F3-E8B9193E6313}" srcOrd="0" destOrd="0" presId="urn:microsoft.com/office/officeart/2018/2/layout/IconLabelDescriptionList"/>
    <dgm:cxn modelId="{04A83E32-7E29-4D04-B7D0-C5C9F6421F69}" type="presParOf" srcId="{FDD3CA3C-2CB3-4084-9435-96B2479DD13B}" destId="{8F9EBE96-3B45-45F8-8597-75BDE498703B}" srcOrd="1" destOrd="0" presId="urn:microsoft.com/office/officeart/2018/2/layout/IconLabelDescriptionList"/>
    <dgm:cxn modelId="{8579963B-6233-4888-B8E1-1D6ECB52D326}" type="presParOf" srcId="{FDD3CA3C-2CB3-4084-9435-96B2479DD13B}" destId="{6B251B53-FA29-4F0D-A7B4-BFDF82045896}" srcOrd="2" destOrd="0" presId="urn:microsoft.com/office/officeart/2018/2/layout/IconLabelDescriptionList"/>
    <dgm:cxn modelId="{66F3558B-B509-418A-A3A7-AB8140CAF049}" type="presParOf" srcId="{FDD3CA3C-2CB3-4084-9435-96B2479DD13B}" destId="{189F9740-8A6C-496D-90C2-C1CB85F04EF5}" srcOrd="3" destOrd="0" presId="urn:microsoft.com/office/officeart/2018/2/layout/IconLabelDescriptionList"/>
    <dgm:cxn modelId="{B3D4F93E-6590-448D-9094-93205C6BB1EB}" type="presParOf" srcId="{FDD3CA3C-2CB3-4084-9435-96B2479DD13B}" destId="{E2EF6104-CA42-4815-BD13-3C402F4E097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1B5692-42ED-4DB9-A0A6-47BB9F083B92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21893C8-D654-4132-BDFF-9FB3086A05CC}">
      <dgm:prSet/>
      <dgm:spPr/>
      <dgm:t>
        <a:bodyPr/>
        <a:lstStyle/>
        <a:p>
          <a:r>
            <a:rPr lang="en-US"/>
            <a:t>Console</a:t>
          </a:r>
        </a:p>
      </dgm:t>
    </dgm:pt>
    <dgm:pt modelId="{6F353B95-AAF7-4B61-863F-DC05349A664C}" type="parTrans" cxnId="{B10EE171-9B10-446F-998A-2F4A0C9BB06F}">
      <dgm:prSet/>
      <dgm:spPr/>
      <dgm:t>
        <a:bodyPr/>
        <a:lstStyle/>
        <a:p>
          <a:endParaRPr lang="en-US"/>
        </a:p>
      </dgm:t>
    </dgm:pt>
    <dgm:pt modelId="{EA2C9160-F2EB-4C68-BFC2-E7BE20CCD170}" type="sibTrans" cxnId="{B10EE171-9B10-446F-998A-2F4A0C9BB06F}">
      <dgm:prSet/>
      <dgm:spPr/>
      <dgm:t>
        <a:bodyPr/>
        <a:lstStyle/>
        <a:p>
          <a:endParaRPr lang="en-US"/>
        </a:p>
      </dgm:t>
    </dgm:pt>
    <dgm:pt modelId="{CE131A0B-7968-40A6-BDD4-354EF4347EF0}">
      <dgm:prSet/>
      <dgm:spPr/>
      <dgm:t>
        <a:bodyPr/>
        <a:lstStyle/>
        <a:p>
          <a:r>
            <a:rPr lang="en-US"/>
            <a:t>No configuration</a:t>
          </a:r>
        </a:p>
      </dgm:t>
    </dgm:pt>
    <dgm:pt modelId="{BA5D7C0D-BA97-4652-8458-353556A8CF86}" type="parTrans" cxnId="{366F112D-1D2B-4A08-B8AB-0A0BD5562C7E}">
      <dgm:prSet/>
      <dgm:spPr/>
      <dgm:t>
        <a:bodyPr/>
        <a:lstStyle/>
        <a:p>
          <a:endParaRPr lang="en-US"/>
        </a:p>
      </dgm:t>
    </dgm:pt>
    <dgm:pt modelId="{65E20A39-80CF-4442-B829-FC9C736D2337}" type="sibTrans" cxnId="{366F112D-1D2B-4A08-B8AB-0A0BD5562C7E}">
      <dgm:prSet/>
      <dgm:spPr/>
      <dgm:t>
        <a:bodyPr/>
        <a:lstStyle/>
        <a:p>
          <a:endParaRPr lang="en-US"/>
        </a:p>
      </dgm:t>
    </dgm:pt>
    <dgm:pt modelId="{2902FCA9-7E20-4A7E-944C-E0F6980EDECD}">
      <dgm:prSet/>
      <dgm:spPr/>
      <dgm:t>
        <a:bodyPr/>
        <a:lstStyle/>
        <a:p>
          <a:r>
            <a:rPr lang="en-US"/>
            <a:t>ASP.NET</a:t>
          </a:r>
        </a:p>
      </dgm:t>
    </dgm:pt>
    <dgm:pt modelId="{061029EC-3DFF-46DB-8617-43C6FEA07162}" type="parTrans" cxnId="{E4EA2B9A-88AC-4C03-A383-32490AE8FF54}">
      <dgm:prSet/>
      <dgm:spPr/>
      <dgm:t>
        <a:bodyPr/>
        <a:lstStyle/>
        <a:p>
          <a:endParaRPr lang="en-US"/>
        </a:p>
      </dgm:t>
    </dgm:pt>
    <dgm:pt modelId="{9383EDF7-8081-4694-BFC8-D1F55F800D40}" type="sibTrans" cxnId="{E4EA2B9A-88AC-4C03-A383-32490AE8FF54}">
      <dgm:prSet/>
      <dgm:spPr/>
      <dgm:t>
        <a:bodyPr/>
        <a:lstStyle/>
        <a:p>
          <a:endParaRPr lang="en-US"/>
        </a:p>
      </dgm:t>
    </dgm:pt>
    <dgm:pt modelId="{BF4E6444-7D78-4683-82BE-32CD300B1D6C}">
      <dgm:prSet custT="1"/>
      <dgm:spPr/>
      <dgm:t>
        <a:bodyPr/>
        <a:lstStyle/>
        <a:p>
          <a:r>
            <a:rPr lang="en-US" sz="1800" dirty="0" err="1"/>
            <a:t>CreateDefaultBuilder</a:t>
          </a:r>
          <a:endParaRPr lang="en-US" sz="1800" dirty="0"/>
        </a:p>
      </dgm:t>
    </dgm:pt>
    <dgm:pt modelId="{A53950AC-9DEE-43A5-99D6-FB1557B7F74E}" type="parTrans" cxnId="{B8C7C8F9-C633-469A-B779-7FDA0C2596B9}">
      <dgm:prSet/>
      <dgm:spPr/>
      <dgm:t>
        <a:bodyPr/>
        <a:lstStyle/>
        <a:p>
          <a:endParaRPr lang="en-US"/>
        </a:p>
      </dgm:t>
    </dgm:pt>
    <dgm:pt modelId="{1568A050-996F-46D4-BE83-A4098DC4257E}" type="sibTrans" cxnId="{B8C7C8F9-C633-469A-B779-7FDA0C2596B9}">
      <dgm:prSet/>
      <dgm:spPr/>
      <dgm:t>
        <a:bodyPr/>
        <a:lstStyle/>
        <a:p>
          <a:endParaRPr lang="en-US"/>
        </a:p>
      </dgm:t>
    </dgm:pt>
    <dgm:pt modelId="{63135CB1-5424-4382-8E22-DCB127D8A95D}">
      <dgm:prSet custT="1"/>
      <dgm:spPr/>
      <dgm:t>
        <a:bodyPr/>
        <a:lstStyle/>
        <a:p>
          <a:r>
            <a:rPr lang="en-US" sz="1800" dirty="0" err="1"/>
            <a:t>JsonFileProvider</a:t>
          </a:r>
          <a:r>
            <a:rPr lang="en-US" sz="1800" dirty="0"/>
            <a:t> = '</a:t>
          </a:r>
          <a:r>
            <a:rPr lang="en-US" sz="1800" dirty="0" err="1"/>
            <a:t>appsettings.json</a:t>
          </a:r>
          <a:r>
            <a:rPr lang="en-US" sz="1800" dirty="0"/>
            <a:t>’</a:t>
          </a:r>
        </a:p>
      </dgm:t>
    </dgm:pt>
    <dgm:pt modelId="{DB149404-101D-46F3-958B-853526B4DB6C}" type="parTrans" cxnId="{BA7280F2-5527-4DC0-86BB-7927295E8E34}">
      <dgm:prSet/>
      <dgm:spPr/>
      <dgm:t>
        <a:bodyPr/>
        <a:lstStyle/>
        <a:p>
          <a:endParaRPr lang="en-US"/>
        </a:p>
      </dgm:t>
    </dgm:pt>
    <dgm:pt modelId="{4F26566F-5ECF-4D21-B472-0AE6063ACA39}" type="sibTrans" cxnId="{BA7280F2-5527-4DC0-86BB-7927295E8E34}">
      <dgm:prSet/>
      <dgm:spPr/>
      <dgm:t>
        <a:bodyPr/>
        <a:lstStyle/>
        <a:p>
          <a:endParaRPr lang="en-US"/>
        </a:p>
      </dgm:t>
    </dgm:pt>
    <dgm:pt modelId="{4A6C481C-2188-4BE4-BE7A-94BF1CE01EC3}">
      <dgm:prSet custT="1"/>
      <dgm:spPr/>
      <dgm:t>
        <a:bodyPr/>
        <a:lstStyle/>
        <a:p>
          <a:r>
            <a:rPr lang="en-US" sz="1800" dirty="0" err="1"/>
            <a:t>JsonFileProvider</a:t>
          </a:r>
          <a:r>
            <a:rPr lang="en-US" sz="1800" dirty="0"/>
            <a:t> = '</a:t>
          </a:r>
          <a:r>
            <a:rPr lang="en-US" sz="1800" dirty="0" err="1"/>
            <a:t>appsettings</a:t>
          </a:r>
          <a:r>
            <a:rPr lang="en-US" sz="1800" dirty="0"/>
            <a:t>.[</a:t>
          </a:r>
          <a:r>
            <a:rPr lang="en-US" sz="1800" dirty="0" err="1"/>
            <a:t>EnvironmentName</a:t>
          </a:r>
          <a:r>
            <a:rPr lang="en-US" sz="1800" dirty="0"/>
            <a:t>].json’</a:t>
          </a:r>
        </a:p>
      </dgm:t>
    </dgm:pt>
    <dgm:pt modelId="{E1DE81EF-1B7D-44B9-B265-DBB5CEBED21B}" type="parTrans" cxnId="{1BC13B36-6D6A-4983-A346-963A1BB32C3C}">
      <dgm:prSet/>
      <dgm:spPr/>
      <dgm:t>
        <a:bodyPr/>
        <a:lstStyle/>
        <a:p>
          <a:endParaRPr lang="en-US"/>
        </a:p>
      </dgm:t>
    </dgm:pt>
    <dgm:pt modelId="{9D36D922-7009-4561-8B6E-5EAF185379F6}" type="sibTrans" cxnId="{1BC13B36-6D6A-4983-A346-963A1BB32C3C}">
      <dgm:prSet/>
      <dgm:spPr/>
      <dgm:t>
        <a:bodyPr/>
        <a:lstStyle/>
        <a:p>
          <a:endParaRPr lang="en-US"/>
        </a:p>
      </dgm:t>
    </dgm:pt>
    <dgm:pt modelId="{5720536F-CE26-4FD9-A4F3-ED327998F879}">
      <dgm:prSet custT="1"/>
      <dgm:spPr/>
      <dgm:t>
        <a:bodyPr/>
        <a:lstStyle/>
        <a:p>
          <a:r>
            <a:rPr lang="en-US" sz="1800" dirty="0" err="1"/>
            <a:t>UserSecretsProvider</a:t>
          </a:r>
          <a:endParaRPr lang="en-US" sz="1800" dirty="0"/>
        </a:p>
      </dgm:t>
    </dgm:pt>
    <dgm:pt modelId="{04BEABFE-4F15-43F9-BF3D-B10522F7E120}" type="parTrans" cxnId="{D0A85C91-0AE4-467F-B634-6CC85B7C67F7}">
      <dgm:prSet/>
      <dgm:spPr/>
      <dgm:t>
        <a:bodyPr/>
        <a:lstStyle/>
        <a:p>
          <a:endParaRPr lang="en-US"/>
        </a:p>
      </dgm:t>
    </dgm:pt>
    <dgm:pt modelId="{768A8BCF-3062-4C3C-BC77-DB2C3883CD4F}" type="sibTrans" cxnId="{D0A85C91-0AE4-467F-B634-6CC85B7C67F7}">
      <dgm:prSet/>
      <dgm:spPr/>
      <dgm:t>
        <a:bodyPr/>
        <a:lstStyle/>
        <a:p>
          <a:endParaRPr lang="en-US"/>
        </a:p>
      </dgm:t>
    </dgm:pt>
    <dgm:pt modelId="{14F3F43C-86DA-42B2-80AD-B9EA8D3A0EEF}">
      <dgm:prSet custT="1"/>
      <dgm:spPr/>
      <dgm:t>
        <a:bodyPr/>
        <a:lstStyle/>
        <a:p>
          <a:r>
            <a:rPr lang="en-US" sz="1800" dirty="0" err="1"/>
            <a:t>CommandLineProvider</a:t>
          </a:r>
          <a:endParaRPr lang="en-US" sz="1800" dirty="0"/>
        </a:p>
      </dgm:t>
    </dgm:pt>
    <dgm:pt modelId="{F6C6D2DA-6D0B-4B87-BC9C-763F8F63037F}" type="parTrans" cxnId="{597C0E52-ED41-4491-9A26-C2C58ED0C1B3}">
      <dgm:prSet/>
      <dgm:spPr/>
      <dgm:t>
        <a:bodyPr/>
        <a:lstStyle/>
        <a:p>
          <a:endParaRPr lang="en-US"/>
        </a:p>
      </dgm:t>
    </dgm:pt>
    <dgm:pt modelId="{BA8F5741-D651-4B3B-99C3-C75170B7F803}" type="sibTrans" cxnId="{597C0E52-ED41-4491-9A26-C2C58ED0C1B3}">
      <dgm:prSet/>
      <dgm:spPr/>
      <dgm:t>
        <a:bodyPr/>
        <a:lstStyle/>
        <a:p>
          <a:endParaRPr lang="en-US"/>
        </a:p>
      </dgm:t>
    </dgm:pt>
    <dgm:pt modelId="{F949DF64-1A35-45D8-94A3-55E5C6912153}">
      <dgm:prSet custT="1"/>
      <dgm:spPr/>
      <dgm:t>
        <a:bodyPr/>
        <a:lstStyle/>
        <a:p>
          <a:r>
            <a:rPr lang="en-US" sz="1800" dirty="0" err="1"/>
            <a:t>EnvironmentVariablesProvider</a:t>
          </a:r>
          <a:endParaRPr lang="en-US" sz="1800" dirty="0"/>
        </a:p>
      </dgm:t>
    </dgm:pt>
    <dgm:pt modelId="{27F45FA8-D8B3-49F0-8E59-F936EF707F71}" type="parTrans" cxnId="{D2772F68-83B6-471A-A8F3-D87CE1A61125}">
      <dgm:prSet/>
      <dgm:spPr/>
      <dgm:t>
        <a:bodyPr/>
        <a:lstStyle/>
        <a:p>
          <a:endParaRPr lang="en-US"/>
        </a:p>
      </dgm:t>
    </dgm:pt>
    <dgm:pt modelId="{BE8B757B-77C5-4742-B025-AB63079139AA}" type="sibTrans" cxnId="{D2772F68-83B6-471A-A8F3-D87CE1A61125}">
      <dgm:prSet/>
      <dgm:spPr/>
      <dgm:t>
        <a:bodyPr/>
        <a:lstStyle/>
        <a:p>
          <a:endParaRPr lang="en-US"/>
        </a:p>
      </dgm:t>
    </dgm:pt>
    <dgm:pt modelId="{1C8140AE-184E-4464-90DE-6C4008A2E62D}" type="pres">
      <dgm:prSet presAssocID="{E91B5692-42ED-4DB9-A0A6-47BB9F083B92}" presName="linear" presStyleCnt="0">
        <dgm:presLayoutVars>
          <dgm:dir/>
          <dgm:animLvl val="lvl"/>
          <dgm:resizeHandles val="exact"/>
        </dgm:presLayoutVars>
      </dgm:prSet>
      <dgm:spPr/>
    </dgm:pt>
    <dgm:pt modelId="{F89599E2-ADF3-4607-93B6-2AECD47B7E6F}" type="pres">
      <dgm:prSet presAssocID="{B21893C8-D654-4132-BDFF-9FB3086A05CC}" presName="parentLin" presStyleCnt="0"/>
      <dgm:spPr/>
    </dgm:pt>
    <dgm:pt modelId="{094978A3-732D-4B9B-BC30-6D6DA117E1F2}" type="pres">
      <dgm:prSet presAssocID="{B21893C8-D654-4132-BDFF-9FB3086A05CC}" presName="parentLeftMargin" presStyleLbl="node1" presStyleIdx="0" presStyleCnt="2"/>
      <dgm:spPr/>
    </dgm:pt>
    <dgm:pt modelId="{1C1C7EB1-529D-4C8E-922C-006C0E55DC10}" type="pres">
      <dgm:prSet presAssocID="{B21893C8-D654-4132-BDFF-9FB3086A05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E3C183E-16B9-40F7-8F39-E1D5C638C936}" type="pres">
      <dgm:prSet presAssocID="{B21893C8-D654-4132-BDFF-9FB3086A05CC}" presName="negativeSpace" presStyleCnt="0"/>
      <dgm:spPr/>
    </dgm:pt>
    <dgm:pt modelId="{CB179A0E-B1E0-4110-B530-15101A9E4359}" type="pres">
      <dgm:prSet presAssocID="{B21893C8-D654-4132-BDFF-9FB3086A05CC}" presName="childText" presStyleLbl="conFgAcc1" presStyleIdx="0" presStyleCnt="2">
        <dgm:presLayoutVars>
          <dgm:bulletEnabled val="1"/>
        </dgm:presLayoutVars>
      </dgm:prSet>
      <dgm:spPr/>
    </dgm:pt>
    <dgm:pt modelId="{4385C0D6-669A-4289-AF6E-5D4EDA3672B6}" type="pres">
      <dgm:prSet presAssocID="{EA2C9160-F2EB-4C68-BFC2-E7BE20CCD170}" presName="spaceBetweenRectangles" presStyleCnt="0"/>
      <dgm:spPr/>
    </dgm:pt>
    <dgm:pt modelId="{645523DC-1E58-48E8-A864-CE06C026585C}" type="pres">
      <dgm:prSet presAssocID="{2902FCA9-7E20-4A7E-944C-E0F6980EDECD}" presName="parentLin" presStyleCnt="0"/>
      <dgm:spPr/>
    </dgm:pt>
    <dgm:pt modelId="{776969AF-124C-4DD3-8E30-5BFF15CE5CFF}" type="pres">
      <dgm:prSet presAssocID="{2902FCA9-7E20-4A7E-944C-E0F6980EDECD}" presName="parentLeftMargin" presStyleLbl="node1" presStyleIdx="0" presStyleCnt="2"/>
      <dgm:spPr/>
    </dgm:pt>
    <dgm:pt modelId="{A58E0BDA-130D-4B84-BE50-EC270904D299}" type="pres">
      <dgm:prSet presAssocID="{2902FCA9-7E20-4A7E-944C-E0F6980EDEC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4D33C4B-52E5-4734-83CA-5E55B24E69DF}" type="pres">
      <dgm:prSet presAssocID="{2902FCA9-7E20-4A7E-944C-E0F6980EDECD}" presName="negativeSpace" presStyleCnt="0"/>
      <dgm:spPr/>
    </dgm:pt>
    <dgm:pt modelId="{356DC41E-91C6-4A48-B608-F6681ED20BF9}" type="pres">
      <dgm:prSet presAssocID="{2902FCA9-7E20-4A7E-944C-E0F6980EDEC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97D8F18-B4D8-4B33-BCE9-1D9FF34DF54C}" type="presOf" srcId="{BF4E6444-7D78-4683-82BE-32CD300B1D6C}" destId="{356DC41E-91C6-4A48-B608-F6681ED20BF9}" srcOrd="0" destOrd="0" presId="urn:microsoft.com/office/officeart/2005/8/layout/list1"/>
    <dgm:cxn modelId="{45563D25-4C4D-4CD0-870C-9E0A728E7BB1}" type="presOf" srcId="{F949DF64-1A35-45D8-94A3-55E5C6912153}" destId="{356DC41E-91C6-4A48-B608-F6681ED20BF9}" srcOrd="0" destOrd="4" presId="urn:microsoft.com/office/officeart/2005/8/layout/list1"/>
    <dgm:cxn modelId="{366F112D-1D2B-4A08-B8AB-0A0BD5562C7E}" srcId="{B21893C8-D654-4132-BDFF-9FB3086A05CC}" destId="{CE131A0B-7968-40A6-BDD4-354EF4347EF0}" srcOrd="0" destOrd="0" parTransId="{BA5D7C0D-BA97-4652-8458-353556A8CF86}" sibTransId="{65E20A39-80CF-4442-B829-FC9C736D2337}"/>
    <dgm:cxn modelId="{1BC13B36-6D6A-4983-A346-963A1BB32C3C}" srcId="{BF4E6444-7D78-4683-82BE-32CD300B1D6C}" destId="{4A6C481C-2188-4BE4-BE7A-94BF1CE01EC3}" srcOrd="1" destOrd="0" parTransId="{E1DE81EF-1B7D-44B9-B265-DBB5CEBED21B}" sibTransId="{9D36D922-7009-4561-8B6E-5EAF185379F6}"/>
    <dgm:cxn modelId="{F0C9E93D-9452-4C20-9B09-65597982B660}" type="presOf" srcId="{14F3F43C-86DA-42B2-80AD-B9EA8D3A0EEF}" destId="{356DC41E-91C6-4A48-B608-F6681ED20BF9}" srcOrd="0" destOrd="5" presId="urn:microsoft.com/office/officeart/2005/8/layout/list1"/>
    <dgm:cxn modelId="{CEFDF244-8DE6-48CB-8728-5A9D53468272}" type="presOf" srcId="{E91B5692-42ED-4DB9-A0A6-47BB9F083B92}" destId="{1C8140AE-184E-4464-90DE-6C4008A2E62D}" srcOrd="0" destOrd="0" presId="urn:microsoft.com/office/officeart/2005/8/layout/list1"/>
    <dgm:cxn modelId="{D2772F68-83B6-471A-A8F3-D87CE1A61125}" srcId="{BF4E6444-7D78-4683-82BE-32CD300B1D6C}" destId="{F949DF64-1A35-45D8-94A3-55E5C6912153}" srcOrd="3" destOrd="0" parTransId="{27F45FA8-D8B3-49F0-8E59-F936EF707F71}" sibTransId="{BE8B757B-77C5-4742-B025-AB63079139AA}"/>
    <dgm:cxn modelId="{4CB9E569-6A7F-4AA7-AF5D-DCB31014C7A8}" type="presOf" srcId="{B21893C8-D654-4132-BDFF-9FB3086A05CC}" destId="{1C1C7EB1-529D-4C8E-922C-006C0E55DC10}" srcOrd="1" destOrd="0" presId="urn:microsoft.com/office/officeart/2005/8/layout/list1"/>
    <dgm:cxn modelId="{B10EE171-9B10-446F-998A-2F4A0C9BB06F}" srcId="{E91B5692-42ED-4DB9-A0A6-47BB9F083B92}" destId="{B21893C8-D654-4132-BDFF-9FB3086A05CC}" srcOrd="0" destOrd="0" parTransId="{6F353B95-AAF7-4B61-863F-DC05349A664C}" sibTransId="{EA2C9160-F2EB-4C68-BFC2-E7BE20CCD170}"/>
    <dgm:cxn modelId="{597C0E52-ED41-4491-9A26-C2C58ED0C1B3}" srcId="{BF4E6444-7D78-4683-82BE-32CD300B1D6C}" destId="{14F3F43C-86DA-42B2-80AD-B9EA8D3A0EEF}" srcOrd="4" destOrd="0" parTransId="{F6C6D2DA-6D0B-4B87-BC9C-763F8F63037F}" sibTransId="{BA8F5741-D651-4B3B-99C3-C75170B7F803}"/>
    <dgm:cxn modelId="{56D9DB72-8ED5-412D-A6DE-BF3A5D00BF2B}" type="presOf" srcId="{CE131A0B-7968-40A6-BDD4-354EF4347EF0}" destId="{CB179A0E-B1E0-4110-B530-15101A9E4359}" srcOrd="0" destOrd="0" presId="urn:microsoft.com/office/officeart/2005/8/layout/list1"/>
    <dgm:cxn modelId="{D0A85C91-0AE4-467F-B634-6CC85B7C67F7}" srcId="{BF4E6444-7D78-4683-82BE-32CD300B1D6C}" destId="{5720536F-CE26-4FD9-A4F3-ED327998F879}" srcOrd="2" destOrd="0" parTransId="{04BEABFE-4F15-43F9-BF3D-B10522F7E120}" sibTransId="{768A8BCF-3062-4C3C-BC77-DB2C3883CD4F}"/>
    <dgm:cxn modelId="{02EB5891-9830-428C-A59A-BBA3505FE8C9}" type="presOf" srcId="{5720536F-CE26-4FD9-A4F3-ED327998F879}" destId="{356DC41E-91C6-4A48-B608-F6681ED20BF9}" srcOrd="0" destOrd="3" presId="urn:microsoft.com/office/officeart/2005/8/layout/list1"/>
    <dgm:cxn modelId="{E4EA2B9A-88AC-4C03-A383-32490AE8FF54}" srcId="{E91B5692-42ED-4DB9-A0A6-47BB9F083B92}" destId="{2902FCA9-7E20-4A7E-944C-E0F6980EDECD}" srcOrd="1" destOrd="0" parTransId="{061029EC-3DFF-46DB-8617-43C6FEA07162}" sibTransId="{9383EDF7-8081-4694-BFC8-D1F55F800D40}"/>
    <dgm:cxn modelId="{C8FDA8A9-3643-4E21-96CF-E7511B7A6B4A}" type="presOf" srcId="{B21893C8-D654-4132-BDFF-9FB3086A05CC}" destId="{094978A3-732D-4B9B-BC30-6D6DA117E1F2}" srcOrd="0" destOrd="0" presId="urn:microsoft.com/office/officeart/2005/8/layout/list1"/>
    <dgm:cxn modelId="{51EDA7C7-8CA3-4866-A4D3-7BBD8DEA6EAD}" type="presOf" srcId="{4A6C481C-2188-4BE4-BE7A-94BF1CE01EC3}" destId="{356DC41E-91C6-4A48-B608-F6681ED20BF9}" srcOrd="0" destOrd="2" presId="urn:microsoft.com/office/officeart/2005/8/layout/list1"/>
    <dgm:cxn modelId="{93724CDA-9886-45B8-9EEF-8E83F13B1A63}" type="presOf" srcId="{2902FCA9-7E20-4A7E-944C-E0F6980EDECD}" destId="{A58E0BDA-130D-4B84-BE50-EC270904D299}" srcOrd="1" destOrd="0" presId="urn:microsoft.com/office/officeart/2005/8/layout/list1"/>
    <dgm:cxn modelId="{E65A68E5-8B45-41B3-B01C-905CB54C9516}" type="presOf" srcId="{2902FCA9-7E20-4A7E-944C-E0F6980EDECD}" destId="{776969AF-124C-4DD3-8E30-5BFF15CE5CFF}" srcOrd="0" destOrd="0" presId="urn:microsoft.com/office/officeart/2005/8/layout/list1"/>
    <dgm:cxn modelId="{BA7280F2-5527-4DC0-86BB-7927295E8E34}" srcId="{BF4E6444-7D78-4683-82BE-32CD300B1D6C}" destId="{63135CB1-5424-4382-8E22-DCB127D8A95D}" srcOrd="0" destOrd="0" parTransId="{DB149404-101D-46F3-958B-853526B4DB6C}" sibTransId="{4F26566F-5ECF-4D21-B472-0AE6063ACA39}"/>
    <dgm:cxn modelId="{B8C7C8F9-C633-469A-B779-7FDA0C2596B9}" srcId="{2902FCA9-7E20-4A7E-944C-E0F6980EDECD}" destId="{BF4E6444-7D78-4683-82BE-32CD300B1D6C}" srcOrd="0" destOrd="0" parTransId="{A53950AC-9DEE-43A5-99D6-FB1557B7F74E}" sibTransId="{1568A050-996F-46D4-BE83-A4098DC4257E}"/>
    <dgm:cxn modelId="{646EC2FA-233D-4505-8FA3-845074A23821}" type="presOf" srcId="{63135CB1-5424-4382-8E22-DCB127D8A95D}" destId="{356DC41E-91C6-4A48-B608-F6681ED20BF9}" srcOrd="0" destOrd="1" presId="urn:microsoft.com/office/officeart/2005/8/layout/list1"/>
    <dgm:cxn modelId="{0D369621-58CD-4622-8B17-C4ED5ADB21E4}" type="presParOf" srcId="{1C8140AE-184E-4464-90DE-6C4008A2E62D}" destId="{F89599E2-ADF3-4607-93B6-2AECD47B7E6F}" srcOrd="0" destOrd="0" presId="urn:microsoft.com/office/officeart/2005/8/layout/list1"/>
    <dgm:cxn modelId="{56722F43-0677-48D8-BD8D-03CD9D6973A0}" type="presParOf" srcId="{F89599E2-ADF3-4607-93B6-2AECD47B7E6F}" destId="{094978A3-732D-4B9B-BC30-6D6DA117E1F2}" srcOrd="0" destOrd="0" presId="urn:microsoft.com/office/officeart/2005/8/layout/list1"/>
    <dgm:cxn modelId="{B9B51EBE-6FF2-4AD3-8A3C-495D6A577BDC}" type="presParOf" srcId="{F89599E2-ADF3-4607-93B6-2AECD47B7E6F}" destId="{1C1C7EB1-529D-4C8E-922C-006C0E55DC10}" srcOrd="1" destOrd="0" presId="urn:microsoft.com/office/officeart/2005/8/layout/list1"/>
    <dgm:cxn modelId="{AC71B070-4EA1-4E52-928C-83A0916F8FC5}" type="presParOf" srcId="{1C8140AE-184E-4464-90DE-6C4008A2E62D}" destId="{BE3C183E-16B9-40F7-8F39-E1D5C638C936}" srcOrd="1" destOrd="0" presId="urn:microsoft.com/office/officeart/2005/8/layout/list1"/>
    <dgm:cxn modelId="{F3250FC0-0E9E-477C-B847-153C8CCDDE9B}" type="presParOf" srcId="{1C8140AE-184E-4464-90DE-6C4008A2E62D}" destId="{CB179A0E-B1E0-4110-B530-15101A9E4359}" srcOrd="2" destOrd="0" presId="urn:microsoft.com/office/officeart/2005/8/layout/list1"/>
    <dgm:cxn modelId="{64F0CBF1-CE8D-4A1B-B0E7-162A77F129D9}" type="presParOf" srcId="{1C8140AE-184E-4464-90DE-6C4008A2E62D}" destId="{4385C0D6-669A-4289-AF6E-5D4EDA3672B6}" srcOrd="3" destOrd="0" presId="urn:microsoft.com/office/officeart/2005/8/layout/list1"/>
    <dgm:cxn modelId="{A896FF39-5865-42D9-8BF1-AC8C494B8AF1}" type="presParOf" srcId="{1C8140AE-184E-4464-90DE-6C4008A2E62D}" destId="{645523DC-1E58-48E8-A864-CE06C026585C}" srcOrd="4" destOrd="0" presId="urn:microsoft.com/office/officeart/2005/8/layout/list1"/>
    <dgm:cxn modelId="{B8C3CFB6-31DC-4FA6-ADA1-00AE7E549468}" type="presParOf" srcId="{645523DC-1E58-48E8-A864-CE06C026585C}" destId="{776969AF-124C-4DD3-8E30-5BFF15CE5CFF}" srcOrd="0" destOrd="0" presId="urn:microsoft.com/office/officeart/2005/8/layout/list1"/>
    <dgm:cxn modelId="{76678F7E-B8C0-421A-A8C1-B5035262F9D6}" type="presParOf" srcId="{645523DC-1E58-48E8-A864-CE06C026585C}" destId="{A58E0BDA-130D-4B84-BE50-EC270904D299}" srcOrd="1" destOrd="0" presId="urn:microsoft.com/office/officeart/2005/8/layout/list1"/>
    <dgm:cxn modelId="{36182D1F-8B05-4B17-8827-00204796884D}" type="presParOf" srcId="{1C8140AE-184E-4464-90DE-6C4008A2E62D}" destId="{B4D33C4B-52E5-4734-83CA-5E55B24E69DF}" srcOrd="5" destOrd="0" presId="urn:microsoft.com/office/officeart/2005/8/layout/list1"/>
    <dgm:cxn modelId="{087CCF62-FE06-4B33-8D22-80B7774D32F4}" type="presParOf" srcId="{1C8140AE-184E-4464-90DE-6C4008A2E62D}" destId="{356DC41E-91C6-4A48-B608-F6681ED20BF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B0C7ED-7A12-4DFE-ACB4-ED6506F6689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B80610-279E-4464-91FF-20AB270D18C4}">
      <dgm:prSet/>
      <dgm:spPr/>
      <dgm:t>
        <a:bodyPr/>
        <a:lstStyle/>
        <a:p>
          <a:r>
            <a:rPr lang="en-US"/>
            <a:t>File configuration provider</a:t>
          </a:r>
        </a:p>
      </dgm:t>
    </dgm:pt>
    <dgm:pt modelId="{181EA74C-4E25-4E9A-A2FE-732010ADB0FC}" type="parTrans" cxnId="{2A09913F-91E1-4CA0-A4F5-3C323E727112}">
      <dgm:prSet/>
      <dgm:spPr/>
      <dgm:t>
        <a:bodyPr/>
        <a:lstStyle/>
        <a:p>
          <a:endParaRPr lang="en-US"/>
        </a:p>
      </dgm:t>
    </dgm:pt>
    <dgm:pt modelId="{ED0C27EC-B834-46B6-84C2-604A947B5013}" type="sibTrans" cxnId="{2A09913F-91E1-4CA0-A4F5-3C323E727112}">
      <dgm:prSet/>
      <dgm:spPr/>
      <dgm:t>
        <a:bodyPr/>
        <a:lstStyle/>
        <a:p>
          <a:endParaRPr lang="en-US"/>
        </a:p>
      </dgm:t>
    </dgm:pt>
    <dgm:pt modelId="{37A95C09-FAE6-4D43-91C2-C8D21D160314}">
      <dgm:prSet/>
      <dgm:spPr/>
      <dgm:t>
        <a:bodyPr/>
        <a:lstStyle/>
        <a:p>
          <a:r>
            <a:rPr lang="en-US"/>
            <a:t>JSON configuration provider</a:t>
          </a:r>
        </a:p>
      </dgm:t>
    </dgm:pt>
    <dgm:pt modelId="{2D24BC75-D8A6-4EF7-BCE2-4AD935BB310E}" type="parTrans" cxnId="{8A933F49-35AA-48A6-BC32-3C04D739E833}">
      <dgm:prSet/>
      <dgm:spPr/>
      <dgm:t>
        <a:bodyPr/>
        <a:lstStyle/>
        <a:p>
          <a:endParaRPr lang="en-US"/>
        </a:p>
      </dgm:t>
    </dgm:pt>
    <dgm:pt modelId="{8E18CAA7-6DEF-433E-9E36-EFDE6BCC0610}" type="sibTrans" cxnId="{8A933F49-35AA-48A6-BC32-3C04D739E833}">
      <dgm:prSet/>
      <dgm:spPr/>
      <dgm:t>
        <a:bodyPr/>
        <a:lstStyle/>
        <a:p>
          <a:endParaRPr lang="en-US"/>
        </a:p>
      </dgm:t>
    </dgm:pt>
    <dgm:pt modelId="{7350259B-4BC2-42AD-B8DD-F3253DE00395}">
      <dgm:prSet/>
      <dgm:spPr/>
      <dgm:t>
        <a:bodyPr/>
        <a:lstStyle/>
        <a:p>
          <a:r>
            <a:rPr lang="en-US"/>
            <a:t>XML configuration provider</a:t>
          </a:r>
        </a:p>
      </dgm:t>
    </dgm:pt>
    <dgm:pt modelId="{AAE77AC9-095C-4E5F-8F30-03F7E7592C17}" type="parTrans" cxnId="{364029A4-25B3-4E50-859E-8924ECE2787D}">
      <dgm:prSet/>
      <dgm:spPr/>
      <dgm:t>
        <a:bodyPr/>
        <a:lstStyle/>
        <a:p>
          <a:endParaRPr lang="en-US"/>
        </a:p>
      </dgm:t>
    </dgm:pt>
    <dgm:pt modelId="{52E9845E-794C-4147-8F84-6705ABA14533}" type="sibTrans" cxnId="{364029A4-25B3-4E50-859E-8924ECE2787D}">
      <dgm:prSet/>
      <dgm:spPr/>
      <dgm:t>
        <a:bodyPr/>
        <a:lstStyle/>
        <a:p>
          <a:endParaRPr lang="en-US"/>
        </a:p>
      </dgm:t>
    </dgm:pt>
    <dgm:pt modelId="{A3D65AD2-DE39-42F3-8B17-856CD5300F1E}">
      <dgm:prSet/>
      <dgm:spPr/>
      <dgm:t>
        <a:bodyPr/>
        <a:lstStyle/>
        <a:p>
          <a:r>
            <a:rPr lang="en-US"/>
            <a:t>INI configuration provider</a:t>
          </a:r>
        </a:p>
      </dgm:t>
    </dgm:pt>
    <dgm:pt modelId="{63802335-C820-4058-8EFD-BED401EDD043}" type="parTrans" cxnId="{EC492FCE-C15D-44D3-AA4F-DEF648FF7AAE}">
      <dgm:prSet/>
      <dgm:spPr/>
      <dgm:t>
        <a:bodyPr/>
        <a:lstStyle/>
        <a:p>
          <a:endParaRPr lang="en-US"/>
        </a:p>
      </dgm:t>
    </dgm:pt>
    <dgm:pt modelId="{F23AD400-036B-472F-8CA2-620E81C60A6C}" type="sibTrans" cxnId="{EC492FCE-C15D-44D3-AA4F-DEF648FF7AAE}">
      <dgm:prSet/>
      <dgm:spPr/>
      <dgm:t>
        <a:bodyPr/>
        <a:lstStyle/>
        <a:p>
          <a:endParaRPr lang="en-US"/>
        </a:p>
      </dgm:t>
    </dgm:pt>
    <dgm:pt modelId="{AF5CFCF8-5012-488F-8B13-3FB16DFD7001}">
      <dgm:prSet/>
      <dgm:spPr/>
      <dgm:t>
        <a:bodyPr/>
        <a:lstStyle/>
        <a:p>
          <a:r>
            <a:rPr lang="en-US" dirty="0"/>
            <a:t>Environment variable configuration provider</a:t>
          </a:r>
        </a:p>
      </dgm:t>
    </dgm:pt>
    <dgm:pt modelId="{39F56247-CA3C-465C-A2B6-48DFD4C524A8}" type="parTrans" cxnId="{1CCAFDD1-9512-46AC-AC18-5EA821F6C3DD}">
      <dgm:prSet/>
      <dgm:spPr/>
      <dgm:t>
        <a:bodyPr/>
        <a:lstStyle/>
        <a:p>
          <a:endParaRPr lang="en-US"/>
        </a:p>
      </dgm:t>
    </dgm:pt>
    <dgm:pt modelId="{C6DF50F4-9244-4A25-8C66-CA37B78C4AB4}" type="sibTrans" cxnId="{1CCAFDD1-9512-46AC-AC18-5EA821F6C3DD}">
      <dgm:prSet/>
      <dgm:spPr/>
      <dgm:t>
        <a:bodyPr/>
        <a:lstStyle/>
        <a:p>
          <a:endParaRPr lang="en-US"/>
        </a:p>
      </dgm:t>
    </dgm:pt>
    <dgm:pt modelId="{E2ACFBED-C061-4CFB-B923-41216EC37A45}">
      <dgm:prSet/>
      <dgm:spPr/>
      <dgm:t>
        <a:bodyPr/>
        <a:lstStyle/>
        <a:p>
          <a:r>
            <a:rPr lang="en-US" dirty="0"/>
            <a:t>Command-line configuration provider</a:t>
          </a:r>
        </a:p>
      </dgm:t>
    </dgm:pt>
    <dgm:pt modelId="{9AE53585-DE6D-492B-8726-3E291EF2209F}" type="parTrans" cxnId="{9DB75B6E-3D67-4465-8C46-F0EE7BAA30E3}">
      <dgm:prSet/>
      <dgm:spPr/>
      <dgm:t>
        <a:bodyPr/>
        <a:lstStyle/>
        <a:p>
          <a:endParaRPr lang="en-US"/>
        </a:p>
      </dgm:t>
    </dgm:pt>
    <dgm:pt modelId="{A892C04C-2E5C-43E8-8BCF-EF337C510C4B}" type="sibTrans" cxnId="{9DB75B6E-3D67-4465-8C46-F0EE7BAA30E3}">
      <dgm:prSet/>
      <dgm:spPr/>
      <dgm:t>
        <a:bodyPr/>
        <a:lstStyle/>
        <a:p>
          <a:endParaRPr lang="en-US"/>
        </a:p>
      </dgm:t>
    </dgm:pt>
    <dgm:pt modelId="{2AD0132F-70EE-407A-9981-99EBDCEE0F08}">
      <dgm:prSet/>
      <dgm:spPr/>
      <dgm:t>
        <a:bodyPr/>
        <a:lstStyle/>
        <a:p>
          <a:r>
            <a:rPr lang="en-US"/>
            <a:t>Key-per-file configuration provider</a:t>
          </a:r>
        </a:p>
      </dgm:t>
    </dgm:pt>
    <dgm:pt modelId="{FFAD040A-CF86-4E21-9969-AB921555EF82}" type="parTrans" cxnId="{5176A66F-0B04-4234-BD9C-40BE86B2D733}">
      <dgm:prSet/>
      <dgm:spPr/>
      <dgm:t>
        <a:bodyPr/>
        <a:lstStyle/>
        <a:p>
          <a:endParaRPr lang="en-US"/>
        </a:p>
      </dgm:t>
    </dgm:pt>
    <dgm:pt modelId="{50AF7C04-7954-4403-BBFF-75543A19BE8C}" type="sibTrans" cxnId="{5176A66F-0B04-4234-BD9C-40BE86B2D733}">
      <dgm:prSet/>
      <dgm:spPr/>
      <dgm:t>
        <a:bodyPr/>
        <a:lstStyle/>
        <a:p>
          <a:endParaRPr lang="en-US"/>
        </a:p>
      </dgm:t>
    </dgm:pt>
    <dgm:pt modelId="{E7E3D1E9-9994-484E-8C55-2D173D30FB08}">
      <dgm:prSet/>
      <dgm:spPr/>
      <dgm:t>
        <a:bodyPr/>
        <a:lstStyle/>
        <a:p>
          <a:r>
            <a:rPr lang="en-US"/>
            <a:t>Memory configuration provider</a:t>
          </a:r>
        </a:p>
      </dgm:t>
    </dgm:pt>
    <dgm:pt modelId="{D6584C73-9020-4163-A5EC-C2C0AE5CDFBA}" type="parTrans" cxnId="{730D72C9-9056-4202-BA53-4472A1FE8188}">
      <dgm:prSet/>
      <dgm:spPr/>
      <dgm:t>
        <a:bodyPr/>
        <a:lstStyle/>
        <a:p>
          <a:endParaRPr lang="en-US"/>
        </a:p>
      </dgm:t>
    </dgm:pt>
    <dgm:pt modelId="{E394E0FB-80DC-4318-9A3D-DBC45EF6B0FA}" type="sibTrans" cxnId="{730D72C9-9056-4202-BA53-4472A1FE8188}">
      <dgm:prSet/>
      <dgm:spPr/>
      <dgm:t>
        <a:bodyPr/>
        <a:lstStyle/>
        <a:p>
          <a:endParaRPr lang="en-US"/>
        </a:p>
      </dgm:t>
    </dgm:pt>
    <dgm:pt modelId="{10E9BEED-FE01-4285-A7A4-FFFC60169E18}" type="pres">
      <dgm:prSet presAssocID="{CFB0C7ED-7A12-4DFE-ACB4-ED6506F6689C}" presName="diagram" presStyleCnt="0">
        <dgm:presLayoutVars>
          <dgm:dir/>
          <dgm:resizeHandles val="exact"/>
        </dgm:presLayoutVars>
      </dgm:prSet>
      <dgm:spPr/>
    </dgm:pt>
    <dgm:pt modelId="{75A741F1-C843-4D1E-89B0-E5A727A3994B}" type="pres">
      <dgm:prSet presAssocID="{CCB80610-279E-4464-91FF-20AB270D18C4}" presName="node" presStyleLbl="node1" presStyleIdx="0" presStyleCnt="5">
        <dgm:presLayoutVars>
          <dgm:bulletEnabled val="1"/>
        </dgm:presLayoutVars>
      </dgm:prSet>
      <dgm:spPr/>
    </dgm:pt>
    <dgm:pt modelId="{CCBE722E-615B-44A2-B44C-6133043CFFE8}" type="pres">
      <dgm:prSet presAssocID="{ED0C27EC-B834-46B6-84C2-604A947B5013}" presName="sibTrans" presStyleCnt="0"/>
      <dgm:spPr/>
    </dgm:pt>
    <dgm:pt modelId="{884E7567-9F63-404C-BDE5-436BF2BA1FAA}" type="pres">
      <dgm:prSet presAssocID="{AF5CFCF8-5012-488F-8B13-3FB16DFD7001}" presName="node" presStyleLbl="node1" presStyleIdx="1" presStyleCnt="5">
        <dgm:presLayoutVars>
          <dgm:bulletEnabled val="1"/>
        </dgm:presLayoutVars>
      </dgm:prSet>
      <dgm:spPr/>
    </dgm:pt>
    <dgm:pt modelId="{281357B0-C146-49A7-8AD8-48A3EE253057}" type="pres">
      <dgm:prSet presAssocID="{C6DF50F4-9244-4A25-8C66-CA37B78C4AB4}" presName="sibTrans" presStyleCnt="0"/>
      <dgm:spPr/>
    </dgm:pt>
    <dgm:pt modelId="{8DB37ABA-3105-492C-8EDF-CA2A23C24B50}" type="pres">
      <dgm:prSet presAssocID="{E2ACFBED-C061-4CFB-B923-41216EC37A45}" presName="node" presStyleLbl="node1" presStyleIdx="2" presStyleCnt="5">
        <dgm:presLayoutVars>
          <dgm:bulletEnabled val="1"/>
        </dgm:presLayoutVars>
      </dgm:prSet>
      <dgm:spPr/>
    </dgm:pt>
    <dgm:pt modelId="{95160C09-E039-4C05-8493-19B659687358}" type="pres">
      <dgm:prSet presAssocID="{A892C04C-2E5C-43E8-8BCF-EF337C510C4B}" presName="sibTrans" presStyleCnt="0"/>
      <dgm:spPr/>
    </dgm:pt>
    <dgm:pt modelId="{5D803702-1601-411F-B2EE-BBC708D4CE44}" type="pres">
      <dgm:prSet presAssocID="{2AD0132F-70EE-407A-9981-99EBDCEE0F08}" presName="node" presStyleLbl="node1" presStyleIdx="3" presStyleCnt="5">
        <dgm:presLayoutVars>
          <dgm:bulletEnabled val="1"/>
        </dgm:presLayoutVars>
      </dgm:prSet>
      <dgm:spPr/>
    </dgm:pt>
    <dgm:pt modelId="{04BFC6D1-B9CC-437B-939F-F42DB1144575}" type="pres">
      <dgm:prSet presAssocID="{50AF7C04-7954-4403-BBFF-75543A19BE8C}" presName="sibTrans" presStyleCnt="0"/>
      <dgm:spPr/>
    </dgm:pt>
    <dgm:pt modelId="{70F8C280-2F25-4D8F-AE44-264BC6D23A14}" type="pres">
      <dgm:prSet presAssocID="{E7E3D1E9-9994-484E-8C55-2D173D30FB08}" presName="node" presStyleLbl="node1" presStyleIdx="4" presStyleCnt="5">
        <dgm:presLayoutVars>
          <dgm:bulletEnabled val="1"/>
        </dgm:presLayoutVars>
      </dgm:prSet>
      <dgm:spPr/>
    </dgm:pt>
  </dgm:ptLst>
  <dgm:cxnLst>
    <dgm:cxn modelId="{A59A2933-498C-4518-8946-D08AB9F9D82A}" type="presOf" srcId="{A3D65AD2-DE39-42F3-8B17-856CD5300F1E}" destId="{75A741F1-C843-4D1E-89B0-E5A727A3994B}" srcOrd="0" destOrd="3" presId="urn:microsoft.com/office/officeart/2005/8/layout/default"/>
    <dgm:cxn modelId="{2A09913F-91E1-4CA0-A4F5-3C323E727112}" srcId="{CFB0C7ED-7A12-4DFE-ACB4-ED6506F6689C}" destId="{CCB80610-279E-4464-91FF-20AB270D18C4}" srcOrd="0" destOrd="0" parTransId="{181EA74C-4E25-4E9A-A2FE-732010ADB0FC}" sibTransId="{ED0C27EC-B834-46B6-84C2-604A947B5013}"/>
    <dgm:cxn modelId="{CF47FA5E-1611-4748-9CE4-E550F8029908}" type="presOf" srcId="{37A95C09-FAE6-4D43-91C2-C8D21D160314}" destId="{75A741F1-C843-4D1E-89B0-E5A727A3994B}" srcOrd="0" destOrd="1" presId="urn:microsoft.com/office/officeart/2005/8/layout/default"/>
    <dgm:cxn modelId="{8A933F49-35AA-48A6-BC32-3C04D739E833}" srcId="{CCB80610-279E-4464-91FF-20AB270D18C4}" destId="{37A95C09-FAE6-4D43-91C2-C8D21D160314}" srcOrd="0" destOrd="0" parTransId="{2D24BC75-D8A6-4EF7-BCE2-4AD935BB310E}" sibTransId="{8E18CAA7-6DEF-433E-9E36-EFDE6BCC0610}"/>
    <dgm:cxn modelId="{9DB75B6E-3D67-4465-8C46-F0EE7BAA30E3}" srcId="{CFB0C7ED-7A12-4DFE-ACB4-ED6506F6689C}" destId="{E2ACFBED-C061-4CFB-B923-41216EC37A45}" srcOrd="2" destOrd="0" parTransId="{9AE53585-DE6D-492B-8726-3E291EF2209F}" sibTransId="{A892C04C-2E5C-43E8-8BCF-EF337C510C4B}"/>
    <dgm:cxn modelId="{5EB8CC4E-D7B1-4BA7-B4FD-BA5DDF72E62C}" type="presOf" srcId="{2AD0132F-70EE-407A-9981-99EBDCEE0F08}" destId="{5D803702-1601-411F-B2EE-BBC708D4CE44}" srcOrd="0" destOrd="0" presId="urn:microsoft.com/office/officeart/2005/8/layout/default"/>
    <dgm:cxn modelId="{5176A66F-0B04-4234-BD9C-40BE86B2D733}" srcId="{CFB0C7ED-7A12-4DFE-ACB4-ED6506F6689C}" destId="{2AD0132F-70EE-407A-9981-99EBDCEE0F08}" srcOrd="3" destOrd="0" parTransId="{FFAD040A-CF86-4E21-9969-AB921555EF82}" sibTransId="{50AF7C04-7954-4403-BBFF-75543A19BE8C}"/>
    <dgm:cxn modelId="{364029A4-25B3-4E50-859E-8924ECE2787D}" srcId="{CCB80610-279E-4464-91FF-20AB270D18C4}" destId="{7350259B-4BC2-42AD-B8DD-F3253DE00395}" srcOrd="1" destOrd="0" parTransId="{AAE77AC9-095C-4E5F-8F30-03F7E7592C17}" sibTransId="{52E9845E-794C-4147-8F84-6705ABA14533}"/>
    <dgm:cxn modelId="{6827FDA9-EBB1-4A09-8F0C-C2C1633B721E}" type="presOf" srcId="{CCB80610-279E-4464-91FF-20AB270D18C4}" destId="{75A741F1-C843-4D1E-89B0-E5A727A3994B}" srcOrd="0" destOrd="0" presId="urn:microsoft.com/office/officeart/2005/8/layout/default"/>
    <dgm:cxn modelId="{BAE7DABE-1BAB-415F-808B-79248C4F58D7}" type="presOf" srcId="{E2ACFBED-C061-4CFB-B923-41216EC37A45}" destId="{8DB37ABA-3105-492C-8EDF-CA2A23C24B50}" srcOrd="0" destOrd="0" presId="urn:microsoft.com/office/officeart/2005/8/layout/default"/>
    <dgm:cxn modelId="{730D72C9-9056-4202-BA53-4472A1FE8188}" srcId="{CFB0C7ED-7A12-4DFE-ACB4-ED6506F6689C}" destId="{E7E3D1E9-9994-484E-8C55-2D173D30FB08}" srcOrd="4" destOrd="0" parTransId="{D6584C73-9020-4163-A5EC-C2C0AE5CDFBA}" sibTransId="{E394E0FB-80DC-4318-9A3D-DBC45EF6B0FA}"/>
    <dgm:cxn modelId="{EC492FCE-C15D-44D3-AA4F-DEF648FF7AAE}" srcId="{CCB80610-279E-4464-91FF-20AB270D18C4}" destId="{A3D65AD2-DE39-42F3-8B17-856CD5300F1E}" srcOrd="2" destOrd="0" parTransId="{63802335-C820-4058-8EFD-BED401EDD043}" sibTransId="{F23AD400-036B-472F-8CA2-620E81C60A6C}"/>
    <dgm:cxn modelId="{D34F94D1-654F-4AD6-999C-3D2542B19DEE}" type="presOf" srcId="{CFB0C7ED-7A12-4DFE-ACB4-ED6506F6689C}" destId="{10E9BEED-FE01-4285-A7A4-FFFC60169E18}" srcOrd="0" destOrd="0" presId="urn:microsoft.com/office/officeart/2005/8/layout/default"/>
    <dgm:cxn modelId="{1CCAFDD1-9512-46AC-AC18-5EA821F6C3DD}" srcId="{CFB0C7ED-7A12-4DFE-ACB4-ED6506F6689C}" destId="{AF5CFCF8-5012-488F-8B13-3FB16DFD7001}" srcOrd="1" destOrd="0" parTransId="{39F56247-CA3C-465C-A2B6-48DFD4C524A8}" sibTransId="{C6DF50F4-9244-4A25-8C66-CA37B78C4AB4}"/>
    <dgm:cxn modelId="{C4FC50D7-D89A-4755-8EA2-DD8B2E953BBC}" type="presOf" srcId="{E7E3D1E9-9994-484E-8C55-2D173D30FB08}" destId="{70F8C280-2F25-4D8F-AE44-264BC6D23A14}" srcOrd="0" destOrd="0" presId="urn:microsoft.com/office/officeart/2005/8/layout/default"/>
    <dgm:cxn modelId="{9EEDECE1-846D-45F1-A47B-57E6C241866C}" type="presOf" srcId="{AF5CFCF8-5012-488F-8B13-3FB16DFD7001}" destId="{884E7567-9F63-404C-BDE5-436BF2BA1FAA}" srcOrd="0" destOrd="0" presId="urn:microsoft.com/office/officeart/2005/8/layout/default"/>
    <dgm:cxn modelId="{FF5E2DE2-A770-40B2-9340-6907B675F0A9}" type="presOf" srcId="{7350259B-4BC2-42AD-B8DD-F3253DE00395}" destId="{75A741F1-C843-4D1E-89B0-E5A727A3994B}" srcOrd="0" destOrd="2" presId="urn:microsoft.com/office/officeart/2005/8/layout/default"/>
    <dgm:cxn modelId="{D313C12C-07FB-472B-8343-2809CD30E77F}" type="presParOf" srcId="{10E9BEED-FE01-4285-A7A4-FFFC60169E18}" destId="{75A741F1-C843-4D1E-89B0-E5A727A3994B}" srcOrd="0" destOrd="0" presId="urn:microsoft.com/office/officeart/2005/8/layout/default"/>
    <dgm:cxn modelId="{D4DF1EE2-574C-4646-A3F3-1DACC529A4BD}" type="presParOf" srcId="{10E9BEED-FE01-4285-A7A4-FFFC60169E18}" destId="{CCBE722E-615B-44A2-B44C-6133043CFFE8}" srcOrd="1" destOrd="0" presId="urn:microsoft.com/office/officeart/2005/8/layout/default"/>
    <dgm:cxn modelId="{D136FE82-2482-41DE-8EA2-CC57C97A548B}" type="presParOf" srcId="{10E9BEED-FE01-4285-A7A4-FFFC60169E18}" destId="{884E7567-9F63-404C-BDE5-436BF2BA1FAA}" srcOrd="2" destOrd="0" presId="urn:microsoft.com/office/officeart/2005/8/layout/default"/>
    <dgm:cxn modelId="{7A434A3D-FBBE-4CF7-9F7C-81E30D0B5467}" type="presParOf" srcId="{10E9BEED-FE01-4285-A7A4-FFFC60169E18}" destId="{281357B0-C146-49A7-8AD8-48A3EE253057}" srcOrd="3" destOrd="0" presId="urn:microsoft.com/office/officeart/2005/8/layout/default"/>
    <dgm:cxn modelId="{28D6F5D1-2A9E-43E1-87F8-39A853D998D0}" type="presParOf" srcId="{10E9BEED-FE01-4285-A7A4-FFFC60169E18}" destId="{8DB37ABA-3105-492C-8EDF-CA2A23C24B50}" srcOrd="4" destOrd="0" presId="urn:microsoft.com/office/officeart/2005/8/layout/default"/>
    <dgm:cxn modelId="{04F37925-B816-40D3-8913-B7C56B821CEF}" type="presParOf" srcId="{10E9BEED-FE01-4285-A7A4-FFFC60169E18}" destId="{95160C09-E039-4C05-8493-19B659687358}" srcOrd="5" destOrd="0" presId="urn:microsoft.com/office/officeart/2005/8/layout/default"/>
    <dgm:cxn modelId="{21680127-BB8A-4DBE-ACAE-6FF77C86394A}" type="presParOf" srcId="{10E9BEED-FE01-4285-A7A4-FFFC60169E18}" destId="{5D803702-1601-411F-B2EE-BBC708D4CE44}" srcOrd="6" destOrd="0" presId="urn:microsoft.com/office/officeart/2005/8/layout/default"/>
    <dgm:cxn modelId="{620E86FE-EE3C-44D1-B0E1-7FCECAA6922E}" type="presParOf" srcId="{10E9BEED-FE01-4285-A7A4-FFFC60169E18}" destId="{04BFC6D1-B9CC-437B-939F-F42DB1144575}" srcOrd="7" destOrd="0" presId="urn:microsoft.com/office/officeart/2005/8/layout/default"/>
    <dgm:cxn modelId="{99334A90-8C79-49C7-8E64-26F1DCB54676}" type="presParOf" srcId="{10E9BEED-FE01-4285-A7A4-FFFC60169E18}" destId="{70F8C280-2F25-4D8F-AE44-264BC6D23A1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AD49C-7376-4172-8C15-7150D5285708}">
      <dsp:nvSpPr>
        <dsp:cNvPr id="0" name=""/>
        <dsp:cNvSpPr/>
      </dsp:nvSpPr>
      <dsp:spPr>
        <a:xfrm>
          <a:off x="393" y="100157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B4C85-A7D7-4E45-AB3C-405718BEF246}">
      <dsp:nvSpPr>
        <dsp:cNvPr id="0" name=""/>
        <dsp:cNvSpPr/>
      </dsp:nvSpPr>
      <dsp:spPr>
        <a:xfrm>
          <a:off x="393" y="220110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Settings</a:t>
          </a:r>
        </a:p>
      </dsp:txBody>
      <dsp:txXfrm>
        <a:off x="393" y="2201107"/>
        <a:ext cx="3138750" cy="470812"/>
      </dsp:txXfrm>
    </dsp:sp>
    <dsp:sp modelId="{1BF7E67C-B135-452D-ACB2-35B76A10FD08}">
      <dsp:nvSpPr>
        <dsp:cNvPr id="0" name=""/>
        <dsp:cNvSpPr/>
      </dsp:nvSpPr>
      <dsp:spPr>
        <a:xfrm>
          <a:off x="393" y="2718883"/>
          <a:ext cx="3138750" cy="630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Retry Times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Queue Length</a:t>
          </a:r>
        </a:p>
      </dsp:txBody>
      <dsp:txXfrm>
        <a:off x="393" y="2718883"/>
        <a:ext cx="3138750" cy="630881"/>
      </dsp:txXfrm>
    </dsp:sp>
    <dsp:sp modelId="{999EA87E-FB6C-4D1C-8308-4273191ADA42}">
      <dsp:nvSpPr>
        <dsp:cNvPr id="0" name=""/>
        <dsp:cNvSpPr/>
      </dsp:nvSpPr>
      <dsp:spPr>
        <a:xfrm>
          <a:off x="3688425" y="100157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FDF09-AC0E-478A-AFB4-1362F9941BFE}">
      <dsp:nvSpPr>
        <dsp:cNvPr id="0" name=""/>
        <dsp:cNvSpPr/>
      </dsp:nvSpPr>
      <dsp:spPr>
        <a:xfrm>
          <a:off x="3688425" y="220110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Feature Flags</a:t>
          </a:r>
        </a:p>
      </dsp:txBody>
      <dsp:txXfrm>
        <a:off x="3688425" y="2201107"/>
        <a:ext cx="3138750" cy="470812"/>
      </dsp:txXfrm>
    </dsp:sp>
    <dsp:sp modelId="{981D7C01-5D67-4BBD-ADBA-28A205273C03}">
      <dsp:nvSpPr>
        <dsp:cNvPr id="0" name=""/>
        <dsp:cNvSpPr/>
      </dsp:nvSpPr>
      <dsp:spPr>
        <a:xfrm>
          <a:off x="3688425" y="2718883"/>
          <a:ext cx="3138750" cy="630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 User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Percentage</a:t>
          </a:r>
        </a:p>
      </dsp:txBody>
      <dsp:txXfrm>
        <a:off x="3688425" y="2718883"/>
        <a:ext cx="3138750" cy="630881"/>
      </dsp:txXfrm>
    </dsp:sp>
    <dsp:sp modelId="{16474D40-DCF4-44B3-A3F3-E8B9193E6313}">
      <dsp:nvSpPr>
        <dsp:cNvPr id="0" name=""/>
        <dsp:cNvSpPr/>
      </dsp:nvSpPr>
      <dsp:spPr>
        <a:xfrm>
          <a:off x="7376456" y="100157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51B53-FA29-4F0D-A7B4-BFDF82045896}">
      <dsp:nvSpPr>
        <dsp:cNvPr id="0" name=""/>
        <dsp:cNvSpPr/>
      </dsp:nvSpPr>
      <dsp:spPr>
        <a:xfrm>
          <a:off x="7376456" y="220110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Secrets</a:t>
          </a:r>
        </a:p>
      </dsp:txBody>
      <dsp:txXfrm>
        <a:off x="7376456" y="2201107"/>
        <a:ext cx="3138750" cy="470812"/>
      </dsp:txXfrm>
    </dsp:sp>
    <dsp:sp modelId="{E2EF6104-CA42-4815-BD13-3C402F4E097E}">
      <dsp:nvSpPr>
        <dsp:cNvPr id="0" name=""/>
        <dsp:cNvSpPr/>
      </dsp:nvSpPr>
      <dsp:spPr>
        <a:xfrm>
          <a:off x="7376456" y="2718883"/>
          <a:ext cx="3138750" cy="630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Connection Strings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 Registration</a:t>
          </a:r>
        </a:p>
      </dsp:txBody>
      <dsp:txXfrm>
        <a:off x="7376456" y="2718883"/>
        <a:ext cx="3138750" cy="6308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79A0E-B1E0-4110-B530-15101A9E4359}">
      <dsp:nvSpPr>
        <dsp:cNvPr id="0" name=""/>
        <dsp:cNvSpPr/>
      </dsp:nvSpPr>
      <dsp:spPr>
        <a:xfrm>
          <a:off x="0" y="554543"/>
          <a:ext cx="6674012" cy="15734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977" tIns="770636" rIns="517977" bIns="263144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kern="1200"/>
            <a:t>No configuration</a:t>
          </a:r>
        </a:p>
      </dsp:txBody>
      <dsp:txXfrm>
        <a:off x="0" y="554543"/>
        <a:ext cx="6674012" cy="1573425"/>
      </dsp:txXfrm>
    </dsp:sp>
    <dsp:sp modelId="{1C1C7EB1-529D-4C8E-922C-006C0E55DC10}">
      <dsp:nvSpPr>
        <dsp:cNvPr id="0" name=""/>
        <dsp:cNvSpPr/>
      </dsp:nvSpPr>
      <dsp:spPr>
        <a:xfrm>
          <a:off x="333700" y="8423"/>
          <a:ext cx="4671808" cy="1092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83" tIns="0" rIns="176583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Console</a:t>
          </a:r>
        </a:p>
      </dsp:txBody>
      <dsp:txXfrm>
        <a:off x="387019" y="61742"/>
        <a:ext cx="4565170" cy="985602"/>
      </dsp:txXfrm>
    </dsp:sp>
    <dsp:sp modelId="{356DC41E-91C6-4A48-B608-F6681ED20BF9}">
      <dsp:nvSpPr>
        <dsp:cNvPr id="0" name=""/>
        <dsp:cNvSpPr/>
      </dsp:nvSpPr>
      <dsp:spPr>
        <a:xfrm>
          <a:off x="0" y="2873889"/>
          <a:ext cx="6674012" cy="26223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977" tIns="770636" rIns="51797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CreateDefaultBuilder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JsonFileProvider</a:t>
          </a:r>
          <a:r>
            <a:rPr lang="en-US" sz="1800" kern="1200" dirty="0"/>
            <a:t> = '</a:t>
          </a:r>
          <a:r>
            <a:rPr lang="en-US" sz="1800" kern="1200" dirty="0" err="1"/>
            <a:t>appsettings.json</a:t>
          </a:r>
          <a:r>
            <a:rPr lang="en-US" sz="1800" kern="1200" dirty="0"/>
            <a:t>’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JsonFileProvider</a:t>
          </a:r>
          <a:r>
            <a:rPr lang="en-US" sz="1800" kern="1200" dirty="0"/>
            <a:t> = '</a:t>
          </a:r>
          <a:r>
            <a:rPr lang="en-US" sz="1800" kern="1200" dirty="0" err="1"/>
            <a:t>appsettings</a:t>
          </a:r>
          <a:r>
            <a:rPr lang="en-US" sz="1800" kern="1200" dirty="0"/>
            <a:t>.[</a:t>
          </a:r>
          <a:r>
            <a:rPr lang="en-US" sz="1800" kern="1200" dirty="0" err="1"/>
            <a:t>EnvironmentName</a:t>
          </a:r>
          <a:r>
            <a:rPr lang="en-US" sz="1800" kern="1200" dirty="0"/>
            <a:t>].json’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UserSecretsProvider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EnvironmentVariablesProvider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CommandLineProvider</a:t>
          </a:r>
          <a:endParaRPr lang="en-US" sz="1800" kern="1200" dirty="0"/>
        </a:p>
      </dsp:txBody>
      <dsp:txXfrm>
        <a:off x="0" y="2873889"/>
        <a:ext cx="6674012" cy="2622374"/>
      </dsp:txXfrm>
    </dsp:sp>
    <dsp:sp modelId="{A58E0BDA-130D-4B84-BE50-EC270904D299}">
      <dsp:nvSpPr>
        <dsp:cNvPr id="0" name=""/>
        <dsp:cNvSpPr/>
      </dsp:nvSpPr>
      <dsp:spPr>
        <a:xfrm>
          <a:off x="333700" y="2327769"/>
          <a:ext cx="4671808" cy="1092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83" tIns="0" rIns="176583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ASP.NET</a:t>
          </a:r>
        </a:p>
      </dsp:txBody>
      <dsp:txXfrm>
        <a:off x="387019" y="2381088"/>
        <a:ext cx="4565170" cy="985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741F1-C843-4D1E-89B0-E5A727A3994B}">
      <dsp:nvSpPr>
        <dsp:cNvPr id="0" name=""/>
        <dsp:cNvSpPr/>
      </dsp:nvSpPr>
      <dsp:spPr>
        <a:xfrm>
          <a:off x="24645" y="11"/>
          <a:ext cx="3270721" cy="19624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File configuration provider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JSON configuration provider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XML configuration provider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INI configuration provider</a:t>
          </a:r>
        </a:p>
      </dsp:txBody>
      <dsp:txXfrm>
        <a:off x="24645" y="11"/>
        <a:ext cx="3270721" cy="1962432"/>
      </dsp:txXfrm>
    </dsp:sp>
    <dsp:sp modelId="{884E7567-9F63-404C-BDE5-436BF2BA1FAA}">
      <dsp:nvSpPr>
        <dsp:cNvPr id="0" name=""/>
        <dsp:cNvSpPr/>
      </dsp:nvSpPr>
      <dsp:spPr>
        <a:xfrm>
          <a:off x="3622439" y="11"/>
          <a:ext cx="3270721" cy="1962432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Environment variable configuration provider</a:t>
          </a:r>
        </a:p>
      </dsp:txBody>
      <dsp:txXfrm>
        <a:off x="3622439" y="11"/>
        <a:ext cx="3270721" cy="1962432"/>
      </dsp:txXfrm>
    </dsp:sp>
    <dsp:sp modelId="{8DB37ABA-3105-492C-8EDF-CA2A23C24B50}">
      <dsp:nvSpPr>
        <dsp:cNvPr id="0" name=""/>
        <dsp:cNvSpPr/>
      </dsp:nvSpPr>
      <dsp:spPr>
        <a:xfrm>
          <a:off x="7220232" y="11"/>
          <a:ext cx="3270721" cy="1962432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Command-line configuration provider</a:t>
          </a:r>
        </a:p>
      </dsp:txBody>
      <dsp:txXfrm>
        <a:off x="7220232" y="11"/>
        <a:ext cx="3270721" cy="1962432"/>
      </dsp:txXfrm>
    </dsp:sp>
    <dsp:sp modelId="{5D803702-1601-411F-B2EE-BBC708D4CE44}">
      <dsp:nvSpPr>
        <dsp:cNvPr id="0" name=""/>
        <dsp:cNvSpPr/>
      </dsp:nvSpPr>
      <dsp:spPr>
        <a:xfrm>
          <a:off x="1823542" y="2289516"/>
          <a:ext cx="3270721" cy="1962432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Key-per-file configuration provider</a:t>
          </a:r>
        </a:p>
      </dsp:txBody>
      <dsp:txXfrm>
        <a:off x="1823542" y="2289516"/>
        <a:ext cx="3270721" cy="1962432"/>
      </dsp:txXfrm>
    </dsp:sp>
    <dsp:sp modelId="{70F8C280-2F25-4D8F-AE44-264BC6D23A14}">
      <dsp:nvSpPr>
        <dsp:cNvPr id="0" name=""/>
        <dsp:cNvSpPr/>
      </dsp:nvSpPr>
      <dsp:spPr>
        <a:xfrm>
          <a:off x="5421336" y="2289516"/>
          <a:ext cx="3270721" cy="196243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Memory configuration provider</a:t>
          </a:r>
        </a:p>
      </dsp:txBody>
      <dsp:txXfrm>
        <a:off x="5421336" y="2289516"/>
        <a:ext cx="3270721" cy="1962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FC44E-6F8C-44AC-B795-B182664E2F14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C6FB8-731D-436C-9E75-ABB267DB9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0F6D7-03F2-E64E-BC70-7226C48B9C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4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13191-ACB0-41B7-868E-2B51E1C1A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25AB0-9614-443B-B203-22D81FF02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3D7E9-CCB5-44D9-8AF2-8E6ED6A7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45247-9327-4DF1-AA13-D06621CB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D05F-7852-4B29-B101-91DE75BF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2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4CDA-D4D4-407D-8BAD-F81C87A5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7501C6-D462-4DB9-B3A0-D621BA98E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480DD-BAD4-4CCB-92F2-8D0FAE5A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9E21-D561-4679-B1CB-DF34ED44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7283D-60FF-4C98-B120-7D7CFB24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5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A471B4-3102-4A1D-AC56-4AE92CAA9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C72B3-F1B1-46B5-9210-10BC315E7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6C195-2DEB-411F-AC2E-9907234DF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5F364-45DC-46DB-98C6-52A17FD5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BCB11-D032-4645-98F0-C66FE178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09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_1 Person (About 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4568145" y="1416050"/>
            <a:ext cx="2959100" cy="35528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0A3ECF-1EFA-514F-958D-057B6187EA02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2C752-8D7D-6C46-834B-4360A8C565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hape 1101"/>
          <p:cNvSpPr>
            <a:spLocks noGrp="1"/>
          </p:cNvSpPr>
          <p:nvPr>
            <p:ph type="body" idx="15" hasCustomPrompt="1"/>
          </p:nvPr>
        </p:nvSpPr>
        <p:spPr>
          <a:xfrm>
            <a:off x="4568732" y="5166625"/>
            <a:ext cx="2958430" cy="3186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NAME</a:t>
            </a:r>
          </a:p>
        </p:txBody>
      </p:sp>
      <p:sp>
        <p:nvSpPr>
          <p:cNvPr id="11" name="Shape 1101"/>
          <p:cNvSpPr>
            <a:spLocks noGrp="1"/>
          </p:cNvSpPr>
          <p:nvPr>
            <p:ph type="body" idx="20" hasCustomPrompt="1"/>
          </p:nvPr>
        </p:nvSpPr>
        <p:spPr>
          <a:xfrm>
            <a:off x="4572274" y="5538766"/>
            <a:ext cx="2958430" cy="3186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9" name="Shape 165"/>
          <p:cNvSpPr/>
          <p:nvPr userDrawn="1"/>
        </p:nvSpPr>
        <p:spPr>
          <a:xfrm>
            <a:off x="4871461" y="4968874"/>
            <a:ext cx="2364229" cy="1"/>
          </a:xfrm>
          <a:prstGeom prst="line">
            <a:avLst/>
          </a:prstGeom>
          <a:ln w="2413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08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847434"/>
            <a:ext cx="1435608" cy="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1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BC5E3-697D-44EC-873B-D2A7E9F1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C9497-31DE-4AA5-B947-2FBEFF65B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5E1F4-F2B9-44F2-844E-7691686A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E984-168F-40C6-8D03-80A410D0F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AECAB-4EF4-4267-A1AA-B9F094B7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7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4057-5D3F-4433-8817-E3B905CE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12EC5-CBF9-4B08-9919-FA9874732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E0500-95AE-4991-8158-93B5259F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A5AD9-038E-4B83-8084-46148E6E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33D10-5F81-4E32-9CD1-C06311CB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0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443F-F045-4DA5-B2C6-D0CF116F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D14BF-62E2-4055-8CBD-D453014E9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D21E8-E406-4E79-8E68-95FD943EB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ED23D-7C22-4F76-B790-C4A1BA3F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42EFC-9470-47FA-B354-08B671872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878C3-1568-436B-99AB-9026A327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89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CB5E-6D6B-4E0C-9204-33CE97D9E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FD386-D545-4A8E-A166-1A90C333C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815D4-E1DF-40B9-A9FB-0BF7D5806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2AC3E-C1D0-4A2B-988E-6E488AC28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60895-C709-4D43-B54F-BC9B5CBAA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96F554-2522-496E-809F-CF5202CC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29F4B-F171-4127-93E6-8956F381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F350F-F0B5-4227-83AE-41B3565B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1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D0ED-C0CA-44A6-B075-A3A7D865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1E78D-45AC-4082-A257-350A270D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B39D17-4013-4DB1-974E-F796EA98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01A2-D22D-467C-B31D-1979657C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00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A1AE2E-88AF-4EF2-A0A2-5F39554C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2711F-F5CB-4B22-8C36-6EFFF14D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3AE16-A935-498C-83C2-1A9DF55E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0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F479-BA56-4693-852E-EEC5A013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37F2C-B6D3-42B4-B0DB-9D964BFCC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16261-5D24-49D0-A870-AF05262C8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1C173-71F4-4116-A39F-F98B3AF6A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0ED1F-EC58-4AF6-B7B7-8CAD52036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229EE-3B68-400A-B71A-8FE3FECB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7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87B4-8257-4482-817C-8ACF3533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81998-F4D0-4EC9-A9BF-50551BCBB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30260-529A-45E0-9557-6F4A9C281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F1A28-43B0-4286-B7F4-FA0416A8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CE495-DF41-4E88-95D8-296307B73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32168-6B98-4379-B8AF-C3F75235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A69B00-364B-4E37-89F6-C94BA006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E8F9E-9698-41A6-BA36-4E5422C2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B375B-56C2-4BE0-8D0F-93C911994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1A13F-628F-4E9C-8D2E-8335BD6A4820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2585C-B394-4A49-960D-20BE4721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E701A-0891-48B9-9DA2-B58149F1C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4C01C-7959-4EB4-A9C4-3D1AE172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0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tif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55" Type="http://schemas.openxmlformats.org/officeDocument/2006/relationships/image" Target="../media/image5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" Type="http://schemas.openxmlformats.org/officeDocument/2006/relationships/image" Target="../media/image6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56" Type="http://schemas.openxmlformats.org/officeDocument/2006/relationships/image" Target="../media/image57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tif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57" Type="http://schemas.openxmlformats.org/officeDocument/2006/relationships/image" Target="../media/image58.png"/><Relationship Id="rId10" Type="http://schemas.openxmlformats.org/officeDocument/2006/relationships/image" Target="../media/image11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8307-CCB9-4995-B6CB-1E4FA6A67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.NET Configuration</a:t>
            </a:r>
            <a:br>
              <a:rPr lang="en-US" sz="6600"/>
            </a:br>
            <a:r>
              <a:rPr lang="en-US" sz="6600"/>
              <a:t>In Depth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318CE-2FF1-46EA-BE12-9FA7A037C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US"/>
              <a:t>Chris Ayers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7A3519CD-2814-47E6-AC2D-1822401D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29FAA4-F10B-43B9-9A7F-1D878996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XML, Static Classes, and Parsing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9A88AEEF-C4AA-4608-9CC8-294BF8FF50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25477" y="640080"/>
            <a:ext cx="5006110" cy="5577840"/>
          </a:xfrm>
          <a:prstGeom prst="rect">
            <a:avLst/>
          </a:prstGeo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7C09F54F-6E53-4FA1-8C3B-6E251990F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16836" y="2660650"/>
            <a:ext cx="3846454" cy="3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9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48C13-A7BB-4182-AC89-E7E0829E5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.NET 6/ASP.NET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B3B27-7D4B-49AE-9455-B73C217BB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3699" y="4631161"/>
            <a:ext cx="6707366" cy="156948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D65D9F82-FD76-4AA1-805C-13BA5D053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20040" y="1226248"/>
            <a:ext cx="4087368" cy="4087368"/>
          </a:xfrm>
          <a:prstGeom prst="rect">
            <a:avLst/>
          </a:prstGeom>
        </p:spPr>
      </p:pic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3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7239251-1663-4D4A-BAE3-0AB1E822A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Configuration Providers</a:t>
            </a:r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87BD707-DB45-4B88-83B3-D2C36E644E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5" t="6422" r="4337" b="6646"/>
          <a:stretch/>
        </p:blipFill>
        <p:spPr bwMode="auto">
          <a:xfrm>
            <a:off x="2080839" y="1864423"/>
            <a:ext cx="8030321" cy="452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18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7239251-1663-4D4A-BAE3-0AB1E822A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Order Matters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DAC836BE-FA0E-4309-BF9B-B62F754C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" t="6115" r="3475" b="3553"/>
          <a:stretch/>
        </p:blipFill>
        <p:spPr bwMode="auto">
          <a:xfrm>
            <a:off x="1982912" y="1911746"/>
            <a:ext cx="8151962" cy="470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414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6E3E5-8162-4617-B4B9-0A751987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Keys are flattened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F0147343-B2DB-40EB-A808-403F877A2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2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081EC7-ACEC-4276-821B-3D4EB2D56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898366"/>
            <a:ext cx="5468112" cy="302113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91EEF6-97F6-49F0-BBD1-8857F8E888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496" y="3397331"/>
            <a:ext cx="5468112" cy="20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4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73468-80C4-447F-8AE4-7874D099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Binding a Section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38CE4A-BC3E-4E6D-8B76-2C411FF00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20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DDAACA-CFB0-4642-98D9-F1B7D137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3342651"/>
            <a:ext cx="5468112" cy="213256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3A0076-7B7A-4E66-AC24-FAE3BA966A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496" y="3465683"/>
            <a:ext cx="5468112" cy="18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7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FB9D-C916-4A70-AA92-B9D57110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accent5"/>
                </a:solidFill>
              </a:rPr>
              <a:t>Out of the Box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088BDA1-0AE1-453B-B365-D53019081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1014443"/>
              </p:ext>
            </p:extLst>
          </p:nvPr>
        </p:nvGraphicFramePr>
        <p:xfrm>
          <a:off x="4682836" y="620392"/>
          <a:ext cx="6674012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0323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CF18-B299-469F-A9F2-5DDC78E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Configuration Providers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272A5CA-6725-4273-921D-1F47762CA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693414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9738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2C76D-495D-4B2A-9B8E-2A3FCC09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Json Provider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80FD40-C2E6-4112-A83A-67A127927E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046" y="2642616"/>
            <a:ext cx="4956404" cy="3605784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8DAF605-B61A-45BD-87B5-A40C1FAF0B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54496" y="3364733"/>
            <a:ext cx="5614416" cy="21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98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2C76D-495D-4B2A-9B8E-2A3FCC09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Xml Provider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C3BD620-D820-4ABA-A078-EE59232136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7317" y="2642616"/>
            <a:ext cx="4279862" cy="360578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6A8CED-4946-4C15-9A62-B3C1652709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54496" y="3484039"/>
            <a:ext cx="5614416" cy="19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9;p1">
            <a:extLst>
              <a:ext uri="{FF2B5EF4-FFF2-40B4-BE49-F238E27FC236}">
                <a16:creationId xmlns:a16="http://schemas.microsoft.com/office/drawing/2014/main" id="{E5EAB731-759C-1DEC-F508-56726A35F5B0}"/>
              </a:ext>
            </a:extLst>
          </p:cNvPr>
          <p:cNvGraphicFramePr/>
          <p:nvPr/>
        </p:nvGraphicFramePr>
        <p:xfrm>
          <a:off x="9297645" y="69925"/>
          <a:ext cx="2828293" cy="1544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28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strike="noStrike" cap="none" dirty="0">
                          <a:solidFill>
                            <a:schemeClr val="dk1"/>
                          </a:solidFill>
                        </a:rPr>
                        <a:t>Speaker Dinner Sponsor</a:t>
                      </a:r>
                      <a:endParaRPr sz="11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9" name="Google Shape;89;p1"/>
          <p:cNvGraphicFramePr/>
          <p:nvPr/>
        </p:nvGraphicFramePr>
        <p:xfrm>
          <a:off x="120316" y="76339"/>
          <a:ext cx="9157452" cy="1544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157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 strike="noStrike" cap="none" dirty="0">
                          <a:solidFill>
                            <a:schemeClr val="dk1"/>
                          </a:solidFill>
                        </a:rPr>
                        <a:t>Titanium Sponsors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Google Shape;90;p1"/>
          <p:cNvGraphicFramePr/>
          <p:nvPr/>
        </p:nvGraphicFramePr>
        <p:xfrm>
          <a:off x="120314" y="1652167"/>
          <a:ext cx="11974300" cy="3730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97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0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sng" strike="noStrike" cap="none">
                          <a:solidFill>
                            <a:schemeClr val="dk1"/>
                          </a:solidFill>
                        </a:rPr>
                        <a:t>Platinum Sponsors</a:t>
                      </a:r>
                      <a:endParaRPr sz="2000" u="sng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1" name="Google Shape;91;p1"/>
          <p:cNvGraphicFramePr/>
          <p:nvPr/>
        </p:nvGraphicFramePr>
        <p:xfrm>
          <a:off x="120315" y="5407199"/>
          <a:ext cx="11971425" cy="13492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97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4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 dirty="0">
                          <a:solidFill>
                            <a:schemeClr val="dk1"/>
                          </a:solidFill>
                        </a:rPr>
                        <a:t>Gold Sponsors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Headspring.png" descr="Headspring.png">
            <a:extLst>
              <a:ext uri="{FF2B5EF4-FFF2-40B4-BE49-F238E27FC236}">
                <a16:creationId xmlns:a16="http://schemas.microsoft.com/office/drawing/2014/main" id="{BF424735-EFBC-7B97-F613-F09FC1E9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618" y="702642"/>
            <a:ext cx="2205868" cy="74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LaunchDarkly.png" descr="LaunchDarkly.png">
            <a:extLst>
              <a:ext uri="{FF2B5EF4-FFF2-40B4-BE49-F238E27FC236}">
                <a16:creationId xmlns:a16="http://schemas.microsoft.com/office/drawing/2014/main" id="{6F0B00DC-0A8E-2D9C-2EBF-883D6BC2B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1" y="661725"/>
            <a:ext cx="2205868" cy="742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Okta.png" descr="Okta.png">
            <a:extLst>
              <a:ext uri="{FF2B5EF4-FFF2-40B4-BE49-F238E27FC236}">
                <a16:creationId xmlns:a16="http://schemas.microsoft.com/office/drawing/2014/main" id="{C7677189-1DD6-7A9B-9AED-5A5ED7F8C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899" y="661725"/>
            <a:ext cx="2205868" cy="742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rogress.png" descr="Progress.png">
            <a:extLst>
              <a:ext uri="{FF2B5EF4-FFF2-40B4-BE49-F238E27FC236}">
                <a16:creationId xmlns:a16="http://schemas.microsoft.com/office/drawing/2014/main" id="{4ECBC1C7-C20E-5FAE-AC84-FD64693DF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355" y="702558"/>
            <a:ext cx="2205868" cy="742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ArchitectIO.png" descr="ArchitectIO.png">
            <a:extLst>
              <a:ext uri="{FF2B5EF4-FFF2-40B4-BE49-F238E27FC236}">
                <a16:creationId xmlns:a16="http://schemas.microsoft.com/office/drawing/2014/main" id="{23C1A159-EC4D-1F27-A21C-B2DE6EA4C9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6546" r="34562"/>
          <a:stretch>
            <a:fillRect/>
          </a:stretch>
        </p:blipFill>
        <p:spPr>
          <a:xfrm>
            <a:off x="9609939" y="675655"/>
            <a:ext cx="2203704" cy="644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Amazon.png" descr="Amazon.png">
            <a:extLst>
              <a:ext uri="{FF2B5EF4-FFF2-40B4-BE49-F238E27FC236}">
                <a16:creationId xmlns:a16="http://schemas.microsoft.com/office/drawing/2014/main" id="{0507E9E3-4A0E-106F-82A4-CD032D408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052" y="1796405"/>
            <a:ext cx="1723883" cy="581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AmericanCentury.png" descr="AmericanCentury.png">
            <a:extLst>
              <a:ext uri="{FF2B5EF4-FFF2-40B4-BE49-F238E27FC236}">
                <a16:creationId xmlns:a16="http://schemas.microsoft.com/office/drawing/2014/main" id="{073073FB-BFAE-7DAE-71D2-6190D6596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4881" y="4713073"/>
            <a:ext cx="1723883" cy="580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Azul.png" descr="Azul.png">
            <a:extLst>
              <a:ext uri="{FF2B5EF4-FFF2-40B4-BE49-F238E27FC236}">
                <a16:creationId xmlns:a16="http://schemas.microsoft.com/office/drawing/2014/main" id="{C12F8E09-9F30-4679-5E0A-3EDBD844A0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1834" y="3898906"/>
            <a:ext cx="1723883" cy="581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Bitrise.png" descr="Bitrise.png">
            <a:extLst>
              <a:ext uri="{FF2B5EF4-FFF2-40B4-BE49-F238E27FC236}">
                <a16:creationId xmlns:a16="http://schemas.microsoft.com/office/drawing/2014/main" id="{B058E3A0-FBC0-4E42-B377-6B9351536E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5618" y="3921883"/>
            <a:ext cx="1723883" cy="580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ChaiOne.png" descr="ChaiOne.png">
            <a:extLst>
              <a:ext uri="{FF2B5EF4-FFF2-40B4-BE49-F238E27FC236}">
                <a16:creationId xmlns:a16="http://schemas.microsoft.com/office/drawing/2014/main" id="{7F10F710-8419-02D7-FD94-CD92A86708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1230" y="4722397"/>
            <a:ext cx="1723883" cy="581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CircleCI.png" descr="CircleCI.png">
            <a:extLst>
              <a:ext uri="{FF2B5EF4-FFF2-40B4-BE49-F238E27FC236}">
                <a16:creationId xmlns:a16="http://schemas.microsoft.com/office/drawing/2014/main" id="{EF90DC5E-205F-044B-7046-074A9CE540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0989" y="1761715"/>
            <a:ext cx="1723883" cy="580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Concentrix.png" descr="Concentrix.png">
            <a:extLst>
              <a:ext uri="{FF2B5EF4-FFF2-40B4-BE49-F238E27FC236}">
                <a16:creationId xmlns:a16="http://schemas.microsoft.com/office/drawing/2014/main" id="{DECE9ED1-CDFE-03F9-FC5F-2EAAAAE0B3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501" y="4258953"/>
            <a:ext cx="1723883" cy="580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DataStax.png" descr="DataStax.png">
            <a:extLst>
              <a:ext uri="{FF2B5EF4-FFF2-40B4-BE49-F238E27FC236}">
                <a16:creationId xmlns:a16="http://schemas.microsoft.com/office/drawing/2014/main" id="{D0F0FC2B-9AF4-1455-36E9-8510E54F34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99539" y="4736649"/>
            <a:ext cx="1723883" cy="580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Deepgram.png" descr="Deepgram.png">
            <a:extLst>
              <a:ext uri="{FF2B5EF4-FFF2-40B4-BE49-F238E27FC236}">
                <a16:creationId xmlns:a16="http://schemas.microsoft.com/office/drawing/2014/main" id="{D3E3A5FB-F11F-478D-B51E-8C8E7979B3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107432"/>
            <a:ext cx="1723883" cy="58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Epiq.png" descr="Epiq.png">
            <a:extLst>
              <a:ext uri="{FF2B5EF4-FFF2-40B4-BE49-F238E27FC236}">
                <a16:creationId xmlns:a16="http://schemas.microsoft.com/office/drawing/2014/main" id="{F1C61750-BCE9-821E-0CFC-8E090EFFCF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61073" y="3186550"/>
            <a:ext cx="1723883" cy="580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FusionAuth.png" descr="FusionAuth.png">
            <a:extLst>
              <a:ext uri="{FF2B5EF4-FFF2-40B4-BE49-F238E27FC236}">
                <a16:creationId xmlns:a16="http://schemas.microsoft.com/office/drawing/2014/main" id="{9BD0EAE7-FA7F-1512-F994-14FDC0A1EE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66436" y="1797228"/>
            <a:ext cx="1723883" cy="451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gradle-enterprise-gradient-primary.png" descr="gradle-enterprise-gradient-primary.png">
            <a:extLst>
              <a:ext uri="{FF2B5EF4-FFF2-40B4-BE49-F238E27FC236}">
                <a16:creationId xmlns:a16="http://schemas.microsoft.com/office/drawing/2014/main" id="{095B981B-7B8E-44FE-1AE0-A6976E7EC3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7653" y="3911667"/>
            <a:ext cx="1723883" cy="36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onic.png" descr="Ionic.png">
            <a:extLst>
              <a:ext uri="{FF2B5EF4-FFF2-40B4-BE49-F238E27FC236}">
                <a16:creationId xmlns:a16="http://schemas.microsoft.com/office/drawing/2014/main" id="{2B519FCE-7AD5-6FB6-0A1F-DAEDEBD0B7B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32347" y="1790146"/>
            <a:ext cx="1568091" cy="529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JB-Hunt.png" descr="JB-Hunt.png">
            <a:extLst>
              <a:ext uri="{FF2B5EF4-FFF2-40B4-BE49-F238E27FC236}">
                <a16:creationId xmlns:a16="http://schemas.microsoft.com/office/drawing/2014/main" id="{4C9141E0-F858-DE0A-AB62-C8CFE85C19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780" y="4736772"/>
            <a:ext cx="1723883" cy="580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JFrog.png" descr="JFrog.png">
            <a:extLst>
              <a:ext uri="{FF2B5EF4-FFF2-40B4-BE49-F238E27FC236}">
                <a16:creationId xmlns:a16="http://schemas.microsoft.com/office/drawing/2014/main" id="{BCD66A27-9CD1-70CE-CAF1-0242952780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50039" y="2462160"/>
            <a:ext cx="1693100" cy="570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JohnDeere.png" descr="JohnDeere.png">
            <a:extLst>
              <a:ext uri="{FF2B5EF4-FFF2-40B4-BE49-F238E27FC236}">
                <a16:creationId xmlns:a16="http://schemas.microsoft.com/office/drawing/2014/main" id="{294AA31C-36F8-B3D3-6D69-147EDC349CB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80626" y="2443001"/>
            <a:ext cx="1693099" cy="570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Microsoft.png" descr="Microsoft.png">
            <a:extLst>
              <a:ext uri="{FF2B5EF4-FFF2-40B4-BE49-F238E27FC236}">
                <a16:creationId xmlns:a16="http://schemas.microsoft.com/office/drawing/2014/main" id="{E6CB2443-187B-E84A-4ADA-83547866E8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55618" y="3158554"/>
            <a:ext cx="1723883" cy="580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MuleSoft.png" descr="MuleSoft.png">
            <a:extLst>
              <a:ext uri="{FF2B5EF4-FFF2-40B4-BE49-F238E27FC236}">
                <a16:creationId xmlns:a16="http://schemas.microsoft.com/office/drawing/2014/main" id="{FDF7232D-C92E-F9ED-2CB6-0FC41C376D3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45639" y="3123948"/>
            <a:ext cx="1723883" cy="579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NAIC-NIPR.png" descr="NAIC-NIPR.png">
            <a:extLst>
              <a:ext uri="{FF2B5EF4-FFF2-40B4-BE49-F238E27FC236}">
                <a16:creationId xmlns:a16="http://schemas.microsoft.com/office/drawing/2014/main" id="{4E2BDDA4-76F4-E979-E22C-C8DAEEDF7EB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29160" y="2470740"/>
            <a:ext cx="1693100" cy="571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Orion.png" descr="Orion.png">
            <a:extLst>
              <a:ext uri="{FF2B5EF4-FFF2-40B4-BE49-F238E27FC236}">
                <a16:creationId xmlns:a16="http://schemas.microsoft.com/office/drawing/2014/main" id="{7ED2EF67-90AF-B503-5D5B-02607BD3521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15577" y="2424338"/>
            <a:ext cx="1693100" cy="571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OutSystems.png" descr="OutSystems.png">
            <a:extLst>
              <a:ext uri="{FF2B5EF4-FFF2-40B4-BE49-F238E27FC236}">
                <a16:creationId xmlns:a16="http://schemas.microsoft.com/office/drawing/2014/main" id="{8F2B2F9B-4B5E-7ECE-9CE3-0C6F187CC72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100797" y="1731972"/>
            <a:ext cx="1723883" cy="582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RedHat.png" descr="RedHat.png">
            <a:extLst>
              <a:ext uri="{FF2B5EF4-FFF2-40B4-BE49-F238E27FC236}">
                <a16:creationId xmlns:a16="http://schemas.microsoft.com/office/drawing/2014/main" id="{9FBF634E-86AF-4D51-9C46-367541D1C94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691278" y="3148456"/>
            <a:ext cx="1723883" cy="581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ScoutAPM.png" descr="ScoutAPM.png">
            <a:extLst>
              <a:ext uri="{FF2B5EF4-FFF2-40B4-BE49-F238E27FC236}">
                <a16:creationId xmlns:a16="http://schemas.microsoft.com/office/drawing/2014/main" id="{F5D0948F-8FBD-2642-D4BF-DA895EC2DF1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37597" y="3804529"/>
            <a:ext cx="1723883" cy="579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Snyk.png" descr="Snyk.png">
            <a:extLst>
              <a:ext uri="{FF2B5EF4-FFF2-40B4-BE49-F238E27FC236}">
                <a16:creationId xmlns:a16="http://schemas.microsoft.com/office/drawing/2014/main" id="{C61CFC73-8D53-ED22-66D7-E7830112CA4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576465" y="2393981"/>
            <a:ext cx="1693100" cy="57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Solace.png" descr="Solace.png">
            <a:extLst>
              <a:ext uri="{FF2B5EF4-FFF2-40B4-BE49-F238E27FC236}">
                <a16:creationId xmlns:a16="http://schemas.microsoft.com/office/drawing/2014/main" id="{3A89C26D-BF2B-CEB1-6B00-FD274429397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43045" y="2442320"/>
            <a:ext cx="1693100" cy="571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Sonatype.png" descr="Sonatype.png">
            <a:extLst>
              <a:ext uri="{FF2B5EF4-FFF2-40B4-BE49-F238E27FC236}">
                <a16:creationId xmlns:a16="http://schemas.microsoft.com/office/drawing/2014/main" id="{D790F4D1-38BC-151D-37C2-BC6755E672D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039392" y="3148767"/>
            <a:ext cx="1723883" cy="580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wilio.png" descr="Twilio.png">
            <a:extLst>
              <a:ext uri="{FF2B5EF4-FFF2-40B4-BE49-F238E27FC236}">
                <a16:creationId xmlns:a16="http://schemas.microsoft.com/office/drawing/2014/main" id="{1A52FC2A-2F39-6375-4F58-9D0FA481CA6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82694" y="3107274"/>
            <a:ext cx="1723883" cy="580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VeteransUnited.png" descr="VeteransUnited.png">
            <a:extLst>
              <a:ext uri="{FF2B5EF4-FFF2-40B4-BE49-F238E27FC236}">
                <a16:creationId xmlns:a16="http://schemas.microsoft.com/office/drawing/2014/main" id="{25AD9E61-A78D-1814-EC2F-8486657E8CD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833981" y="3898430"/>
            <a:ext cx="1723883" cy="581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Viagio.png" descr="Viagio.png">
            <a:extLst>
              <a:ext uri="{FF2B5EF4-FFF2-40B4-BE49-F238E27FC236}">
                <a16:creationId xmlns:a16="http://schemas.microsoft.com/office/drawing/2014/main" id="{533B55AA-1573-7222-9BE8-9564230FEE4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73410" y="2425314"/>
            <a:ext cx="1693100" cy="570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WellSky.png" descr="WellSky.png">
            <a:extLst>
              <a:ext uri="{FF2B5EF4-FFF2-40B4-BE49-F238E27FC236}">
                <a16:creationId xmlns:a16="http://schemas.microsoft.com/office/drawing/2014/main" id="{659EF4AF-B215-C547-891D-422244E1DAB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076849" y="3898983"/>
            <a:ext cx="1723883" cy="580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" descr="Image">
            <a:extLst>
              <a:ext uri="{FF2B5EF4-FFF2-40B4-BE49-F238E27FC236}">
                <a16:creationId xmlns:a16="http://schemas.microsoft.com/office/drawing/2014/main" id="{F41A47FD-28FA-F01E-94CC-6FF57313B062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 r="36970"/>
          <a:stretch>
            <a:fillRect/>
          </a:stretch>
        </p:blipFill>
        <p:spPr>
          <a:xfrm>
            <a:off x="7890149" y="4846114"/>
            <a:ext cx="1723883" cy="505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" descr="Image">
            <a:extLst>
              <a:ext uri="{FF2B5EF4-FFF2-40B4-BE49-F238E27FC236}">
                <a16:creationId xmlns:a16="http://schemas.microsoft.com/office/drawing/2014/main" id="{3CDB5255-5C68-3E84-D90F-9FD911C98D3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705416" y="4607999"/>
            <a:ext cx="1989459" cy="66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AbbottLabs.png" descr="AbbottLabs.png">
            <a:extLst>
              <a:ext uri="{FF2B5EF4-FFF2-40B4-BE49-F238E27FC236}">
                <a16:creationId xmlns:a16="http://schemas.microsoft.com/office/drawing/2014/main" id="{3F9F5743-0049-A6E7-0967-EA25AEF186A2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49978" y="6205260"/>
            <a:ext cx="1268939" cy="426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AlarmCom.png" descr="AlarmCom.png">
            <a:extLst>
              <a:ext uri="{FF2B5EF4-FFF2-40B4-BE49-F238E27FC236}">
                <a16:creationId xmlns:a16="http://schemas.microsoft.com/office/drawing/2014/main" id="{772FCB81-25F6-9198-5042-5B42794BF60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929638" y="6192691"/>
            <a:ext cx="1268939" cy="427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AscendLearning.png" descr="AscendLearning.png">
            <a:extLst>
              <a:ext uri="{FF2B5EF4-FFF2-40B4-BE49-F238E27FC236}">
                <a16:creationId xmlns:a16="http://schemas.microsoft.com/office/drawing/2014/main" id="{590C4F9F-51C9-F08D-89BE-85463835221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227407" y="5628867"/>
            <a:ext cx="1268939" cy="427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Buildertrend.png" descr="Buildertrend.png">
            <a:extLst>
              <a:ext uri="{FF2B5EF4-FFF2-40B4-BE49-F238E27FC236}">
                <a16:creationId xmlns:a16="http://schemas.microsoft.com/office/drawing/2014/main" id="{827A01E3-D65A-FC1F-5633-78E383A7858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056808" y="5556716"/>
            <a:ext cx="1268939" cy="429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CHRobinson.png" descr="CHRobinson.png">
            <a:extLst>
              <a:ext uri="{FF2B5EF4-FFF2-40B4-BE49-F238E27FC236}">
                <a16:creationId xmlns:a16="http://schemas.microsoft.com/office/drawing/2014/main" id="{C327197C-0CEB-9FD3-8670-9D279DC7057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543393" y="6192938"/>
            <a:ext cx="1268939" cy="427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EventStore.png" descr="EventStore.png">
            <a:extLst>
              <a:ext uri="{FF2B5EF4-FFF2-40B4-BE49-F238E27FC236}">
                <a16:creationId xmlns:a16="http://schemas.microsoft.com/office/drawing/2014/main" id="{89C70193-1428-D44D-9B97-8960269422C4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081097" y="5526905"/>
            <a:ext cx="1268939" cy="427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FNBO.png" descr="FNBO.png">
            <a:extLst>
              <a:ext uri="{FF2B5EF4-FFF2-40B4-BE49-F238E27FC236}">
                <a16:creationId xmlns:a16="http://schemas.microsoft.com/office/drawing/2014/main" id="{7D57051C-74DB-71D1-5919-69D4F3E7739E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310690" y="5537105"/>
            <a:ext cx="1268939" cy="427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NewRelic.png" descr="NewRelic.png">
            <a:extLst>
              <a:ext uri="{FF2B5EF4-FFF2-40B4-BE49-F238E27FC236}">
                <a16:creationId xmlns:a16="http://schemas.microsoft.com/office/drawing/2014/main" id="{58537BDA-7243-DF30-B3B9-8936C97AE292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698151" y="5598803"/>
            <a:ext cx="1268939" cy="427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Oracle Cerner Logo.png" descr="Oracle Cerner Logo.png">
            <a:extLst>
              <a:ext uri="{FF2B5EF4-FFF2-40B4-BE49-F238E27FC236}">
                <a16:creationId xmlns:a16="http://schemas.microsoft.com/office/drawing/2014/main" id="{24C2076C-D9DA-6291-851E-B739C1B4E410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76785" y="5817701"/>
            <a:ext cx="1268939" cy="264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QuestAnalytics.png" descr="QuestAnalytics.png">
            <a:extLst>
              <a:ext uri="{FF2B5EF4-FFF2-40B4-BE49-F238E27FC236}">
                <a16:creationId xmlns:a16="http://schemas.microsoft.com/office/drawing/2014/main" id="{1E6697A0-E6AA-CC58-5BA4-3E2B32F3CEA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039392" y="6191465"/>
            <a:ext cx="1268939" cy="428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RequestMetrics.png" descr="RequestMetrics.png">
            <a:extLst>
              <a:ext uri="{FF2B5EF4-FFF2-40B4-BE49-F238E27FC236}">
                <a16:creationId xmlns:a16="http://schemas.microsoft.com/office/drawing/2014/main" id="{7C3FDA07-FE1B-6612-4A57-F54CCBB73009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390295" y="6172573"/>
            <a:ext cx="1268939" cy="427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Rx Savings Solutions.png" descr="Rx Savings Solutions.png">
            <a:extLst>
              <a:ext uri="{FF2B5EF4-FFF2-40B4-BE49-F238E27FC236}">
                <a16:creationId xmlns:a16="http://schemas.microsoft.com/office/drawing/2014/main" id="{97F7D5F6-4D0B-166B-9B5A-3E36A1F5955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1198077" y="5973442"/>
            <a:ext cx="613540" cy="646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ShamrockTrading.png" descr="ShamrockTrading.png">
            <a:extLst>
              <a:ext uri="{FF2B5EF4-FFF2-40B4-BE49-F238E27FC236}">
                <a16:creationId xmlns:a16="http://schemas.microsoft.com/office/drawing/2014/main" id="{6584E3C5-D577-C1AF-AE0D-8FC857E8B87A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4231610" y="6166776"/>
            <a:ext cx="1268939" cy="427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SmartWarehousing.png" descr="SmartWarehousing.png">
            <a:extLst>
              <a:ext uri="{FF2B5EF4-FFF2-40B4-BE49-F238E27FC236}">
                <a16:creationId xmlns:a16="http://schemas.microsoft.com/office/drawing/2014/main" id="{FE43CD2B-9FC5-DD96-EFFB-F2FA58BA35E0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728360" y="6198142"/>
            <a:ext cx="1268939" cy="42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uperblocks.png" descr="Superblocks.png">
            <a:extLst>
              <a:ext uri="{FF2B5EF4-FFF2-40B4-BE49-F238E27FC236}">
                <a16:creationId xmlns:a16="http://schemas.microsoft.com/office/drawing/2014/main" id="{6EE78D99-D051-39E9-B12F-0A8109360A7D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39521" y="6172820"/>
            <a:ext cx="1268939" cy="427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TouchNet.png" descr="TouchNet.png">
            <a:extLst>
              <a:ext uri="{FF2B5EF4-FFF2-40B4-BE49-F238E27FC236}">
                <a16:creationId xmlns:a16="http://schemas.microsoft.com/office/drawing/2014/main" id="{269B5646-2B8E-F2C2-B1AC-FBABB4C94159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569540" y="5553448"/>
            <a:ext cx="1268939" cy="426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VMLY_R.png" descr="VMLY_R.png">
            <a:extLst>
              <a:ext uri="{FF2B5EF4-FFF2-40B4-BE49-F238E27FC236}">
                <a16:creationId xmlns:a16="http://schemas.microsoft.com/office/drawing/2014/main" id="{63F45F41-FB25-E32B-0236-7C97DFDA5A11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0605679" y="5515086"/>
            <a:ext cx="1268939" cy="427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Xpirit.png" descr="Xpirit.png">
            <a:extLst>
              <a:ext uri="{FF2B5EF4-FFF2-40B4-BE49-F238E27FC236}">
                <a16:creationId xmlns:a16="http://schemas.microsoft.com/office/drawing/2014/main" id="{CE00D77E-357D-6034-B4C6-8BC62E373A83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6851504" y="5528012"/>
            <a:ext cx="1268939" cy="428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B5764-C051-4F1C-9715-DBF84960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Environment Variables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03C693-CE81-432E-9217-2BA7D99D79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0040" y="3336661"/>
            <a:ext cx="5614416" cy="2217694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3594AD4-250F-49FC-80CE-451FA555F7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496" y="3477022"/>
            <a:ext cx="5614416" cy="193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84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B5764-C051-4F1C-9715-DBF84960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 Line Variables</a:t>
            </a:r>
            <a:endParaRPr lang="en-US" sz="6600" dirty="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9B39D1-A4A9-4653-BD21-259D153B66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92762" y="2678546"/>
            <a:ext cx="7406475" cy="32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1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2C7DF-913D-44A4-9868-0210EC26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Key-per-file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7B4DAB-F837-4305-AD5E-9430F8ECAC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0040" y="3350697"/>
            <a:ext cx="5614416" cy="218962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40CEC5-9E72-42DF-900B-FBE9F3A3C7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496" y="3378562"/>
            <a:ext cx="5614416" cy="213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E41B9B-CEFC-45F5-8193-4B31DCB32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Memory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AEFF1B-CEA5-48BD-92C8-A853363B2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665740"/>
            <a:ext cx="7214616" cy="34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04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32CC1-F20B-445A-ADD9-1D9D1809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Options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78346-9BC1-4A42-88DC-82EC890AF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020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2C7DF-913D-44A4-9868-0210EC26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Options Pattern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3D4A8-339F-458F-BDDD-AC0088EF6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The </a:t>
            </a:r>
            <a:r>
              <a:rPr lang="en-US" sz="2200" b="1" dirty="0"/>
              <a:t>Interface Segregation Principle (ISP)</a:t>
            </a:r>
            <a:r>
              <a:rPr lang="en-US" sz="2200" dirty="0"/>
              <a:t> or Encapsulation: Scenarios (classes) that depend on configuration settings depend only on the configuration settings that they use.</a:t>
            </a:r>
          </a:p>
          <a:p>
            <a:r>
              <a:rPr lang="en-US" sz="2200" b="1" dirty="0"/>
              <a:t>Separation of Concerns</a:t>
            </a:r>
            <a:r>
              <a:rPr lang="en-US" sz="2200" dirty="0"/>
              <a:t>: Settings for different parts of the app aren't dependent or coupled to one another.</a:t>
            </a:r>
          </a:p>
        </p:txBody>
      </p:sp>
    </p:spTree>
    <p:extLst>
      <p:ext uri="{BB962C8B-B14F-4D97-AF65-F5344CB8AC3E}">
        <p14:creationId xmlns:p14="http://schemas.microsoft.com/office/powerpoint/2010/main" val="3414746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6EE96-7CFA-4B4E-9C6F-2CA70124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Types of IOptions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D57B13A-FACE-4555-9E57-51ED8B9C43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458871"/>
              </p:ext>
            </p:extLst>
          </p:nvPr>
        </p:nvGraphicFramePr>
        <p:xfrm>
          <a:off x="969459" y="2228087"/>
          <a:ext cx="10253083" cy="394887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949196">
                  <a:extLst>
                    <a:ext uri="{9D8B030D-6E8A-4147-A177-3AD203B41FA5}">
                      <a16:colId xmlns:a16="http://schemas.microsoft.com/office/drawing/2014/main" val="3456027884"/>
                    </a:ext>
                  </a:extLst>
                </a:gridCol>
                <a:gridCol w="2829728">
                  <a:extLst>
                    <a:ext uri="{9D8B030D-6E8A-4147-A177-3AD203B41FA5}">
                      <a16:colId xmlns:a16="http://schemas.microsoft.com/office/drawing/2014/main" val="3520915475"/>
                    </a:ext>
                  </a:extLst>
                </a:gridCol>
                <a:gridCol w="2635303">
                  <a:extLst>
                    <a:ext uri="{9D8B030D-6E8A-4147-A177-3AD203B41FA5}">
                      <a16:colId xmlns:a16="http://schemas.microsoft.com/office/drawing/2014/main" val="2171935873"/>
                    </a:ext>
                  </a:extLst>
                </a:gridCol>
                <a:gridCol w="1838856">
                  <a:extLst>
                    <a:ext uri="{9D8B030D-6E8A-4147-A177-3AD203B41FA5}">
                      <a16:colId xmlns:a16="http://schemas.microsoft.com/office/drawing/2014/main" val="225610309"/>
                    </a:ext>
                  </a:extLst>
                </a:gridCol>
              </a:tblGrid>
              <a:tr h="818560">
                <a:tc>
                  <a:txBody>
                    <a:bodyPr/>
                    <a:lstStyle/>
                    <a:p>
                      <a:endParaRPr lang="en-US" sz="24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02391" marR="202391" marT="202391" marB="20239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>
                          <a:solidFill>
                            <a:schemeClr val="lt1"/>
                          </a:solidFill>
                        </a:rPr>
                        <a:t>Singletons</a:t>
                      </a:r>
                    </a:p>
                  </a:txBody>
                  <a:tcPr marL="202391" marR="202391" marT="202391" marB="20239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>
                          <a:solidFill>
                            <a:schemeClr val="lt1"/>
                          </a:solidFill>
                        </a:rPr>
                        <a:t>Reloading</a:t>
                      </a:r>
                    </a:p>
                  </a:txBody>
                  <a:tcPr marL="202391" marR="202391" marT="202391" marB="20239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>
                          <a:solidFill>
                            <a:schemeClr val="lt1"/>
                          </a:solidFill>
                        </a:rPr>
                        <a:t>Named</a:t>
                      </a:r>
                    </a:p>
                  </a:txBody>
                  <a:tcPr marL="202391" marR="202391" marT="202391" marB="20239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413585"/>
                  </a:ext>
                </a:extLst>
              </a:tr>
              <a:tr h="1043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IOptions&lt;T&gt;</a:t>
                      </a:r>
                    </a:p>
                    <a:p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146205"/>
                  </a:ext>
                </a:extLst>
              </a:tr>
              <a:tr h="1043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IOptionsSnapshot&lt;T&gt;</a:t>
                      </a:r>
                    </a:p>
                    <a:p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381405"/>
                  </a:ext>
                </a:extLst>
              </a:tr>
              <a:tr h="1043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IOptionsMonitor&lt;T&gt;</a:t>
                      </a:r>
                    </a:p>
                    <a:p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202391" marR="202391" marT="202391" marB="2023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65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790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093B1B-799D-4BF7-855E-FECA7A6A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BF206-1EDA-4198-9EB4-E6A5981EC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19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4BE83-5101-4897-AB15-C5CBD0B0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Questions with solid fill">
            <a:extLst>
              <a:ext uri="{FF2B5EF4-FFF2-40B4-BE49-F238E27FC236}">
                <a16:creationId xmlns:a16="http://schemas.microsoft.com/office/drawing/2014/main" id="{B83EB40C-2493-48DC-A7ED-D8EAE5923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A39A3B-A73F-4BF5-A517-4B312758DF59}"/>
              </a:ext>
            </a:extLst>
          </p:cNvPr>
          <p:cNvSpPr txBox="1"/>
          <p:nvPr/>
        </p:nvSpPr>
        <p:spPr>
          <a:xfrm>
            <a:off x="629416" y="4827767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Twitter: @Chris_L_Ayers</a:t>
            </a:r>
            <a:br>
              <a:rPr lang="en-US" sz="1800" dirty="0"/>
            </a:br>
            <a:r>
              <a:rPr lang="en-US" sz="1800" dirty="0"/>
              <a:t>LinkedIn:  Chris-L-ayers</a:t>
            </a:r>
            <a:br>
              <a:rPr lang="en-US" sz="1800" dirty="0"/>
            </a:br>
            <a:r>
              <a:rPr lang="en-US" sz="1800" dirty="0"/>
              <a:t>Blog: https://chrislayers.com/</a:t>
            </a:r>
            <a:br>
              <a:rPr lang="en-US" sz="1800" dirty="0"/>
            </a:br>
            <a:r>
              <a:rPr lang="en-US" sz="1800" dirty="0"/>
              <a:t>GitHub: @Codebytes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38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4660-2504-8D6A-B53E-019A9813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9552A-2CAC-B2A5-9C00-9ADC2734C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1903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CF829D-87CA-4637-AB23-E92D8B72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dirty="0"/>
              <a:t>Senior FastTrack Engineer</a:t>
            </a:r>
            <a:br>
              <a:rPr lang="en-US" sz="3000" b="1" dirty="0"/>
            </a:br>
            <a:r>
              <a:rPr lang="en-US" sz="3000" b="1" dirty="0"/>
              <a:t>Microsoft</a:t>
            </a: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Twitter: @Chris_L_Ayers</a:t>
            </a:r>
            <a:br>
              <a:rPr lang="en-US" sz="3000" dirty="0"/>
            </a:br>
            <a:r>
              <a:rPr lang="en-US" sz="3000" dirty="0"/>
              <a:t>LinkedIn:  Chris-L-ayers</a:t>
            </a:r>
            <a:br>
              <a:rPr lang="en-US" sz="3000" dirty="0"/>
            </a:br>
            <a:r>
              <a:rPr lang="en-US" sz="3000" dirty="0"/>
              <a:t>Blog: https://chrislayers.com/</a:t>
            </a:r>
            <a:br>
              <a:rPr lang="en-US" sz="3000" dirty="0"/>
            </a:br>
            <a:r>
              <a:rPr lang="en-US" sz="3000" dirty="0"/>
              <a:t>GitHub: @Codebytes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DCD0569-2136-436C-94D4-FB25A5AA2B8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9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41F8E5-27EF-46C4-B071-C9A0916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78149-EC9F-4F75-A606-7D03BF0D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What is configuration?</a:t>
            </a:r>
          </a:p>
          <a:p>
            <a:r>
              <a:rPr lang="en-US" sz="2200"/>
              <a:t>How does .NET Framework handle configuration?</a:t>
            </a:r>
          </a:p>
          <a:p>
            <a:r>
              <a:rPr lang="en-US" sz="2200"/>
              <a:t>How does .NET (Core, 5,6) and ASP.NET handle configuration?</a:t>
            </a:r>
          </a:p>
          <a:p>
            <a:pPr lvl="1"/>
            <a:r>
              <a:rPr lang="en-US" sz="2200"/>
              <a:t>Configuration Providers</a:t>
            </a:r>
          </a:p>
          <a:p>
            <a:r>
              <a:rPr lang="en-US" sz="2200"/>
              <a:t>Configuration Binding</a:t>
            </a:r>
          </a:p>
          <a:p>
            <a:r>
              <a:rPr lang="en-US" sz="2200"/>
              <a:t>The Options Pattern</a:t>
            </a:r>
          </a:p>
          <a:p>
            <a:r>
              <a:rPr lang="en-US" sz="2200"/>
              <a:t>Questions</a:t>
            </a:r>
          </a:p>
        </p:txBody>
      </p:sp>
      <p:pic>
        <p:nvPicPr>
          <p:cNvPr id="10" name="Picture 7" descr="Computer script on a screen">
            <a:extLst>
              <a:ext uri="{FF2B5EF4-FFF2-40B4-BE49-F238E27FC236}">
                <a16:creationId xmlns:a16="http://schemas.microsoft.com/office/drawing/2014/main" id="{15AE5473-EA94-458C-BFAE-B71DE3F9F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6934550" y="640080"/>
            <a:ext cx="378796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5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8AF1D-976A-429E-BBAA-A993D1AC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414" y="640080"/>
            <a:ext cx="475845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E6408-4D9F-495B-A79D-CB20D5596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0412" y="4636008"/>
            <a:ext cx="4758459" cy="157276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Interlocking cogs">
            <a:extLst>
              <a:ext uri="{FF2B5EF4-FFF2-40B4-BE49-F238E27FC236}">
                <a16:creationId xmlns:a16="http://schemas.microsoft.com/office/drawing/2014/main" id="{C273F8AD-FD03-4631-84E5-5017C6D45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7" r="16013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5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5C8A4-C1F9-44AC-96A0-9394E6BA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What is Configuration?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378FB9-1CBF-4549-9E26-5D162DCE0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2260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952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AC8D9DB-8D04-4460-8C25-579E27ED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When is configuration applied?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E02F0A8C-D861-4C77-875E-3782E9C8E3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9782" y="2283014"/>
            <a:ext cx="4436521" cy="427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46EADD1-3AF6-4F3F-8476-35C5541A932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881" y="2283014"/>
            <a:ext cx="5032246" cy="415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56F0747-8275-4AC0-9BAF-C5E89B028BFB}"/>
              </a:ext>
            </a:extLst>
          </p:cNvPr>
          <p:cNvSpPr txBox="1"/>
          <p:nvPr/>
        </p:nvSpPr>
        <p:spPr>
          <a:xfrm>
            <a:off x="2798628" y="1982493"/>
            <a:ext cx="16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Compile time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6ECF0F-4574-4FDF-9382-D29296CC577B}"/>
              </a:ext>
            </a:extLst>
          </p:cNvPr>
          <p:cNvSpPr txBox="1"/>
          <p:nvPr/>
        </p:nvSpPr>
        <p:spPr>
          <a:xfrm>
            <a:off x="8318171" y="1982493"/>
            <a:ext cx="1536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Run time</a:t>
            </a:r>
          </a:p>
        </p:txBody>
      </p:sp>
    </p:spTree>
    <p:extLst>
      <p:ext uri="{BB962C8B-B14F-4D97-AF65-F5344CB8AC3E}">
        <p14:creationId xmlns:p14="http://schemas.microsoft.com/office/powerpoint/2010/main" val="88194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48C13-A7BB-4182-AC89-E7E0829E5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.NET Framework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B3B27-7D4B-49AE-9455-B73C217BB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Programmer male with solid fill">
            <a:extLst>
              <a:ext uri="{FF2B5EF4-FFF2-40B4-BE49-F238E27FC236}">
                <a16:creationId xmlns:a16="http://schemas.microsoft.com/office/drawing/2014/main" id="{3FB5AA73-F9DB-42AE-8508-FFA73632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C310F-456F-48E3-BB33-63435C44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r>
              <a:rPr lang="en-US" sz="3600"/>
              <a:t>Web.Config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DADD8-3626-47D5-86BF-8EB82FE08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43466"/>
            <a:ext cx="5452532" cy="5571065"/>
          </a:xfrm>
          <a:noFill/>
        </p:spPr>
        <p:txBody>
          <a:bodyPr anchor="ctr">
            <a:normAutofit/>
          </a:bodyPr>
          <a:lstStyle/>
          <a:p>
            <a:r>
              <a:rPr lang="en-US" sz="2000" dirty="0"/>
              <a:t>Limited to Key-Value string pairs</a:t>
            </a:r>
          </a:p>
          <a:p>
            <a:r>
              <a:rPr lang="en-US" sz="2000" dirty="0"/>
              <a:t>Accessed through a static </a:t>
            </a:r>
            <a:r>
              <a:rPr lang="en-US" sz="2000" dirty="0" err="1"/>
              <a:t>ConfigurationManager</a:t>
            </a:r>
            <a:r>
              <a:rPr lang="en-US" sz="2000" dirty="0"/>
              <a:t> Class</a:t>
            </a:r>
          </a:p>
          <a:p>
            <a:r>
              <a:rPr lang="en-US" sz="2000" dirty="0"/>
              <a:t>Dependency Injection was not provided out of the box</a:t>
            </a:r>
          </a:p>
          <a:p>
            <a:r>
              <a:rPr lang="en-US" sz="2000" dirty="0"/>
              <a:t>Transformation through difficult syntax</a:t>
            </a:r>
          </a:p>
          <a:p>
            <a:pPr lvl="1"/>
            <a:r>
              <a:rPr lang="en-US" sz="2000" dirty="0"/>
              <a:t>Slow Cheetah</a:t>
            </a:r>
          </a:p>
          <a:p>
            <a:r>
              <a:rPr lang="en-US" sz="2000" dirty="0"/>
              <a:t>Hard to unit test</a:t>
            </a:r>
          </a:p>
          <a:p>
            <a:r>
              <a:rPr lang="en-US" sz="2000" dirty="0"/>
              <a:t>Easy to leak secrets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875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1589</TotalTime>
  <Words>363</Words>
  <Application>Microsoft Office PowerPoint</Application>
  <PresentationFormat>Widescreen</PresentationFormat>
  <Paragraphs>95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Helvetica Light</vt:lpstr>
      <vt:lpstr>Open Sans Light</vt:lpstr>
      <vt:lpstr>Office Theme</vt:lpstr>
      <vt:lpstr>.NET Configuration In Depth</vt:lpstr>
      <vt:lpstr>PowerPoint Presentation</vt:lpstr>
      <vt:lpstr>Senior FastTrack Engineer Microsoft   Twitter: @Chris_L_Ayers LinkedIn:  Chris-L-ayers Blog: https://chrislayers.com/ GitHub: @Codebytes</vt:lpstr>
      <vt:lpstr>Agenda</vt:lpstr>
      <vt:lpstr>Configuration</vt:lpstr>
      <vt:lpstr>What is Configuration?</vt:lpstr>
      <vt:lpstr>When is configuration applied?</vt:lpstr>
      <vt:lpstr>.NET Framework Configuration</vt:lpstr>
      <vt:lpstr>Web.Config</vt:lpstr>
      <vt:lpstr>XML, Static Classes, and Parsing</vt:lpstr>
      <vt:lpstr>.NET 6/ASP.NET Configuration</vt:lpstr>
      <vt:lpstr>Configuration Providers</vt:lpstr>
      <vt:lpstr>Order Matters</vt:lpstr>
      <vt:lpstr>Keys are flattened</vt:lpstr>
      <vt:lpstr>Binding a Section</vt:lpstr>
      <vt:lpstr>Out of the Box</vt:lpstr>
      <vt:lpstr>Configuration Providers</vt:lpstr>
      <vt:lpstr>Json Provider</vt:lpstr>
      <vt:lpstr>Xml Provider</vt:lpstr>
      <vt:lpstr>Environment Variables</vt:lpstr>
      <vt:lpstr>Command Line Variables</vt:lpstr>
      <vt:lpstr>Key-per-file</vt:lpstr>
      <vt:lpstr>In Memory</vt:lpstr>
      <vt:lpstr>Options Pattern</vt:lpstr>
      <vt:lpstr>The Options Pattern</vt:lpstr>
      <vt:lpstr>Types of IOptions</vt:lpstr>
      <vt:lpstr>DEMOS</vt:lpstr>
      <vt:lpstr>Questions?</vt:lpstr>
      <vt:lpstr>Feedback!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DotNEt Configuration</dc:title>
  <dc:creator>Chris Ayers</dc:creator>
  <cp:lastModifiedBy>Chris Ayers</cp:lastModifiedBy>
  <cp:revision>2</cp:revision>
  <dcterms:created xsi:type="dcterms:W3CDTF">2022-01-23T17:17:06Z</dcterms:created>
  <dcterms:modified xsi:type="dcterms:W3CDTF">2022-08-09T16:16:32Z</dcterms:modified>
</cp:coreProperties>
</file>